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72" r:id="rId3"/>
    <p:sldId id="283" r:id="rId4"/>
    <p:sldId id="291" r:id="rId5"/>
    <p:sldId id="289" r:id="rId6"/>
    <p:sldId id="290" r:id="rId7"/>
    <p:sldId id="365" r:id="rId8"/>
    <p:sldId id="334" r:id="rId9"/>
    <p:sldId id="366" r:id="rId10"/>
    <p:sldId id="368" r:id="rId11"/>
    <p:sldId id="406" r:id="rId12"/>
    <p:sldId id="407" r:id="rId13"/>
    <p:sldId id="405" r:id="rId14"/>
    <p:sldId id="408" r:id="rId15"/>
    <p:sldId id="409" r:id="rId16"/>
    <p:sldId id="300" r:id="rId17"/>
    <p:sldId id="418" r:id="rId18"/>
    <p:sldId id="270" r:id="rId19"/>
    <p:sldId id="419" r:id="rId20"/>
    <p:sldId id="420" r:id="rId21"/>
    <p:sldId id="284" r:id="rId22"/>
    <p:sldId id="422" r:id="rId23"/>
    <p:sldId id="426" r:id="rId24"/>
    <p:sldId id="434" r:id="rId25"/>
    <p:sldId id="437" r:id="rId26"/>
    <p:sldId id="435" r:id="rId27"/>
    <p:sldId id="436" r:id="rId28"/>
    <p:sldId id="357" r:id="rId29"/>
    <p:sldId id="359" r:id="rId30"/>
    <p:sldId id="358" r:id="rId31"/>
    <p:sldId id="427" r:id="rId32"/>
    <p:sldId id="424" r:id="rId33"/>
    <p:sldId id="428" r:id="rId34"/>
    <p:sldId id="429" r:id="rId35"/>
    <p:sldId id="498" r:id="rId36"/>
    <p:sldId id="430" r:id="rId37"/>
    <p:sldId id="431" r:id="rId38"/>
    <p:sldId id="450" r:id="rId39"/>
    <p:sldId id="432" r:id="rId40"/>
    <p:sldId id="433" r:id="rId41"/>
    <p:sldId id="264" r:id="rId42"/>
    <p:sldId id="471" r:id="rId43"/>
    <p:sldId id="472" r:id="rId44"/>
    <p:sldId id="478" r:id="rId45"/>
    <p:sldId id="474" r:id="rId46"/>
    <p:sldId id="477" r:id="rId47"/>
    <p:sldId id="476" r:id="rId48"/>
    <p:sldId id="479" r:id="rId49"/>
    <p:sldId id="480" r:id="rId50"/>
    <p:sldId id="483" r:id="rId51"/>
    <p:sldId id="481" r:id="rId52"/>
    <p:sldId id="484" r:id="rId53"/>
    <p:sldId id="482" r:id="rId54"/>
    <p:sldId id="486" r:id="rId55"/>
    <p:sldId id="489" r:id="rId56"/>
    <p:sldId id="490" r:id="rId57"/>
    <p:sldId id="491" r:id="rId58"/>
    <p:sldId id="469" r:id="rId59"/>
    <p:sldId id="470" r:id="rId60"/>
    <p:sldId id="499" r:id="rId61"/>
    <p:sldId id="500" r:id="rId62"/>
    <p:sldId id="492" r:id="rId63"/>
    <p:sldId id="493" r:id="rId64"/>
    <p:sldId id="495" r:id="rId65"/>
    <p:sldId id="497" r:id="rId66"/>
    <p:sldId id="496" r:id="rId67"/>
    <p:sldId id="277" r:id="rId68"/>
    <p:sldId id="451" r:id="rId69"/>
    <p:sldId id="456" r:id="rId70"/>
    <p:sldId id="454" r:id="rId71"/>
    <p:sldId id="457" r:id="rId72"/>
    <p:sldId id="458" r:id="rId73"/>
    <p:sldId id="449" r:id="rId74"/>
    <p:sldId id="459" r:id="rId75"/>
    <p:sldId id="461" r:id="rId76"/>
    <p:sldId id="460" r:id="rId77"/>
    <p:sldId id="452" r:id="rId78"/>
    <p:sldId id="453" r:id="rId79"/>
    <p:sldId id="455" r:id="rId80"/>
    <p:sldId id="448" r:id="rId81"/>
    <p:sldId id="462" r:id="rId82"/>
    <p:sldId id="464" r:id="rId83"/>
    <p:sldId id="465" r:id="rId84"/>
    <p:sldId id="444" r:id="rId85"/>
    <p:sldId id="446" r:id="rId86"/>
    <p:sldId id="447" r:id="rId87"/>
    <p:sldId id="440" r:id="rId88"/>
    <p:sldId id="443" r:id="rId89"/>
    <p:sldId id="441" r:id="rId90"/>
    <p:sldId id="442" r:id="rId91"/>
    <p:sldId id="468" r:id="rId92"/>
    <p:sldId id="466" r:id="rId93"/>
    <p:sldId id="467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6DA"/>
    <a:srgbClr val="94B6D2"/>
    <a:srgbClr val="92B4CD"/>
    <a:srgbClr val="5F8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3" autoAdjust="0"/>
    <p:restoredTop sz="82325" autoAdjust="0"/>
  </p:normalViewPr>
  <p:slideViewPr>
    <p:cSldViewPr snapToGrid="0">
      <p:cViewPr>
        <p:scale>
          <a:sx n="72" d="100"/>
          <a:sy n="72" d="100"/>
        </p:scale>
        <p:origin x="6010" y="2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B0559A-05A9-4009-805D-4479A7ABC5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584757-75A9-425C-9A90-ADB692360D97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gm:t>
    </dgm:pt>
    <dgm:pt modelId="{943DB46F-5167-4752-972F-00BA9BC85CDC}" type="parTrans" cxnId="{5A636893-8850-4DF0-A4EE-F138B6D0499E}">
      <dgm:prSet/>
      <dgm:spPr/>
      <dgm:t>
        <a:bodyPr/>
        <a:lstStyle/>
        <a:p>
          <a:endParaRPr lang="en-US"/>
        </a:p>
      </dgm:t>
    </dgm:pt>
    <dgm:pt modelId="{DFED62D3-2C31-4418-94C5-FFD6781F47E9}" type="sibTrans" cxnId="{5A636893-8850-4DF0-A4EE-F138B6D0499E}">
      <dgm:prSet/>
      <dgm:spPr/>
      <dgm:t>
        <a:bodyPr/>
        <a:lstStyle/>
        <a:p>
          <a:endParaRPr lang="en-US"/>
        </a:p>
      </dgm:t>
    </dgm:pt>
    <dgm:pt modelId="{BC773DB6-2D7A-4DEE-B290-6205C5917CB6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40B7C85A-DFE7-4C1B-BE0A-80F21375ECEA}" type="parTrans" cxnId="{BF878133-81D9-48EC-9434-706FB18E5FE1}">
      <dgm:prSet/>
      <dgm:spPr/>
      <dgm:t>
        <a:bodyPr/>
        <a:lstStyle/>
        <a:p>
          <a:endParaRPr lang="en-US"/>
        </a:p>
      </dgm:t>
    </dgm:pt>
    <dgm:pt modelId="{8AE6F040-7C25-45D3-A78B-46D4FD72D047}" type="sibTrans" cxnId="{BF878133-81D9-48EC-9434-706FB18E5FE1}">
      <dgm:prSet/>
      <dgm:spPr/>
      <dgm:t>
        <a:bodyPr/>
        <a:lstStyle/>
        <a:p>
          <a:endParaRPr lang="en-US"/>
        </a:p>
      </dgm:t>
    </dgm:pt>
    <dgm:pt modelId="{9A0E075B-1C0D-40AC-85F9-98510EA9BDCF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AA1CA14-F8CC-4E50-8149-FD004309AE19}" type="parTrans" cxnId="{BA6184B1-C7C6-43F5-8CD5-AC1C2740EBA5}">
      <dgm:prSet/>
      <dgm:spPr/>
      <dgm:t>
        <a:bodyPr/>
        <a:lstStyle/>
        <a:p>
          <a:endParaRPr lang="en-US"/>
        </a:p>
      </dgm:t>
    </dgm:pt>
    <dgm:pt modelId="{A77B2EBC-9E7F-49D7-8108-553A28EEA855}" type="sibTrans" cxnId="{BA6184B1-C7C6-43F5-8CD5-AC1C2740EBA5}">
      <dgm:prSet/>
      <dgm:spPr/>
      <dgm:t>
        <a:bodyPr/>
        <a:lstStyle/>
        <a:p>
          <a:endParaRPr lang="en-US"/>
        </a:p>
      </dgm:t>
    </dgm:pt>
    <dgm:pt modelId="{96BFAD5F-9E75-4316-97D5-2DDAB7FF6F8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12B58D5-BFE7-4123-BFAC-A76B37A4BD0C}" type="parTrans" cxnId="{207236E1-559E-4B06-9124-28F9A484B6F7}">
      <dgm:prSet/>
      <dgm:spPr/>
      <dgm:t>
        <a:bodyPr/>
        <a:lstStyle/>
        <a:p>
          <a:endParaRPr lang="en-US"/>
        </a:p>
      </dgm:t>
    </dgm:pt>
    <dgm:pt modelId="{B42911B5-8BA0-4161-B7C4-767A9D8B7075}" type="sibTrans" cxnId="{207236E1-559E-4B06-9124-28F9A484B6F7}">
      <dgm:prSet/>
      <dgm:spPr/>
      <dgm:t>
        <a:bodyPr/>
        <a:lstStyle/>
        <a:p>
          <a:endParaRPr lang="en-US"/>
        </a:p>
      </dgm:t>
    </dgm:pt>
    <dgm:pt modelId="{27818A03-D56A-4A1F-B2C0-C9DA9EB206A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F0C4E8FF-A2CD-4775-9207-55C6CCF1AF8E}" type="parTrans" cxnId="{FCA74267-22FB-4686-BCBB-0C5F19CA705F}">
      <dgm:prSet/>
      <dgm:spPr/>
      <dgm:t>
        <a:bodyPr/>
        <a:lstStyle/>
        <a:p>
          <a:endParaRPr lang="en-US"/>
        </a:p>
      </dgm:t>
    </dgm:pt>
    <dgm:pt modelId="{9E74EB77-56E7-46D3-8C00-981B66D13382}" type="sibTrans" cxnId="{FCA74267-22FB-4686-BCBB-0C5F19CA705F}">
      <dgm:prSet/>
      <dgm:spPr/>
      <dgm:t>
        <a:bodyPr/>
        <a:lstStyle/>
        <a:p>
          <a:endParaRPr lang="en-US"/>
        </a:p>
      </dgm:t>
    </dgm:pt>
    <dgm:pt modelId="{1AA38F5F-C087-48B0-A7A8-0D94D8F48297}" type="pres">
      <dgm:prSet presAssocID="{B4B0559A-05A9-4009-805D-4479A7ABC567}" presName="vert0" presStyleCnt="0">
        <dgm:presLayoutVars>
          <dgm:dir/>
          <dgm:animOne val="branch"/>
          <dgm:animLvl val="lvl"/>
        </dgm:presLayoutVars>
      </dgm:prSet>
      <dgm:spPr/>
    </dgm:pt>
    <dgm:pt modelId="{947A07EB-925E-4180-9C2A-E97EED5B79C2}" type="pres">
      <dgm:prSet presAssocID="{A9584757-75A9-425C-9A90-ADB692360D97}" presName="thickLine" presStyleLbl="alignNode1" presStyleIdx="0" presStyleCnt="5"/>
      <dgm:spPr/>
    </dgm:pt>
    <dgm:pt modelId="{7215E855-EDD1-4FC7-BB8A-6BA7CD07BBB4}" type="pres">
      <dgm:prSet presAssocID="{A9584757-75A9-425C-9A90-ADB692360D97}" presName="horz1" presStyleCnt="0"/>
      <dgm:spPr/>
    </dgm:pt>
    <dgm:pt modelId="{A61567A3-E1EA-4801-828E-F8AF97C055D8}" type="pres">
      <dgm:prSet presAssocID="{A9584757-75A9-425C-9A90-ADB692360D97}" presName="tx1" presStyleLbl="revTx" presStyleIdx="0" presStyleCnt="5"/>
      <dgm:spPr/>
    </dgm:pt>
    <dgm:pt modelId="{061A33B3-8A27-4C94-A8F7-AEF9494B83E5}" type="pres">
      <dgm:prSet presAssocID="{A9584757-75A9-425C-9A90-ADB692360D97}" presName="vert1" presStyleCnt="0"/>
      <dgm:spPr/>
    </dgm:pt>
    <dgm:pt modelId="{FCAC7657-6976-4CBF-BCA1-EFB4993B44C7}" type="pres">
      <dgm:prSet presAssocID="{BC773DB6-2D7A-4DEE-B290-6205C5917CB6}" presName="thickLine" presStyleLbl="alignNode1" presStyleIdx="1" presStyleCnt="5"/>
      <dgm:spPr/>
    </dgm:pt>
    <dgm:pt modelId="{03E7692A-17EF-4015-9A03-B18C782C0583}" type="pres">
      <dgm:prSet presAssocID="{BC773DB6-2D7A-4DEE-B290-6205C5917CB6}" presName="horz1" presStyleCnt="0"/>
      <dgm:spPr/>
    </dgm:pt>
    <dgm:pt modelId="{8C666085-91D0-42E3-BF12-30B39730C1FF}" type="pres">
      <dgm:prSet presAssocID="{BC773DB6-2D7A-4DEE-B290-6205C5917CB6}" presName="tx1" presStyleLbl="revTx" presStyleIdx="1" presStyleCnt="5"/>
      <dgm:spPr/>
    </dgm:pt>
    <dgm:pt modelId="{77BA6006-9B7A-4C14-8BDC-7FE0C57DEE36}" type="pres">
      <dgm:prSet presAssocID="{BC773DB6-2D7A-4DEE-B290-6205C5917CB6}" presName="vert1" presStyleCnt="0"/>
      <dgm:spPr/>
    </dgm:pt>
    <dgm:pt modelId="{A43586CC-B796-4E41-9E0D-D8D1EE30E461}" type="pres">
      <dgm:prSet presAssocID="{9A0E075B-1C0D-40AC-85F9-98510EA9BDCF}" presName="thickLine" presStyleLbl="alignNode1" presStyleIdx="2" presStyleCnt="5"/>
      <dgm:spPr/>
    </dgm:pt>
    <dgm:pt modelId="{FCEC03FB-02DE-40D5-9C7F-5C847FD9ED9D}" type="pres">
      <dgm:prSet presAssocID="{9A0E075B-1C0D-40AC-85F9-98510EA9BDCF}" presName="horz1" presStyleCnt="0"/>
      <dgm:spPr/>
    </dgm:pt>
    <dgm:pt modelId="{81AD6E19-2012-4443-995A-A4B200C55B91}" type="pres">
      <dgm:prSet presAssocID="{9A0E075B-1C0D-40AC-85F9-98510EA9BDCF}" presName="tx1" presStyleLbl="revTx" presStyleIdx="2" presStyleCnt="5"/>
      <dgm:spPr/>
    </dgm:pt>
    <dgm:pt modelId="{0A04463B-149B-46A1-B25D-F7FDB7373CA2}" type="pres">
      <dgm:prSet presAssocID="{9A0E075B-1C0D-40AC-85F9-98510EA9BDCF}" presName="vert1" presStyleCnt="0"/>
      <dgm:spPr/>
    </dgm:pt>
    <dgm:pt modelId="{F948F3A1-788C-4DC8-AC7D-D18F9BA5745D}" type="pres">
      <dgm:prSet presAssocID="{96BFAD5F-9E75-4316-97D5-2DDAB7FF6F8B}" presName="thickLine" presStyleLbl="alignNode1" presStyleIdx="3" presStyleCnt="5"/>
      <dgm:spPr/>
    </dgm:pt>
    <dgm:pt modelId="{EDFABAC7-BA39-42E1-B928-662B7456F9FF}" type="pres">
      <dgm:prSet presAssocID="{96BFAD5F-9E75-4316-97D5-2DDAB7FF6F8B}" presName="horz1" presStyleCnt="0"/>
      <dgm:spPr/>
    </dgm:pt>
    <dgm:pt modelId="{CDF89B94-6D89-4596-AC8C-5ED12FD99064}" type="pres">
      <dgm:prSet presAssocID="{96BFAD5F-9E75-4316-97D5-2DDAB7FF6F8B}" presName="tx1" presStyleLbl="revTx" presStyleIdx="3" presStyleCnt="5"/>
      <dgm:spPr/>
    </dgm:pt>
    <dgm:pt modelId="{1110E4C3-D87B-42C3-AE2A-AD44C5067EA8}" type="pres">
      <dgm:prSet presAssocID="{96BFAD5F-9E75-4316-97D5-2DDAB7FF6F8B}" presName="vert1" presStyleCnt="0"/>
      <dgm:spPr/>
    </dgm:pt>
    <dgm:pt modelId="{BCF826EA-35DD-4948-8294-2E815614889B}" type="pres">
      <dgm:prSet presAssocID="{27818A03-D56A-4A1F-B2C0-C9DA9EB206AB}" presName="thickLine" presStyleLbl="alignNode1" presStyleIdx="4" presStyleCnt="5"/>
      <dgm:spPr/>
    </dgm:pt>
    <dgm:pt modelId="{95F9F2F5-5DE7-4FBE-B697-BAF74196DDFF}" type="pres">
      <dgm:prSet presAssocID="{27818A03-D56A-4A1F-B2C0-C9DA9EB206AB}" presName="horz1" presStyleCnt="0"/>
      <dgm:spPr/>
    </dgm:pt>
    <dgm:pt modelId="{247F75A8-43E8-4F1F-A8A5-C2C5780DEC65}" type="pres">
      <dgm:prSet presAssocID="{27818A03-D56A-4A1F-B2C0-C9DA9EB206AB}" presName="tx1" presStyleLbl="revTx" presStyleIdx="4" presStyleCnt="5"/>
      <dgm:spPr/>
    </dgm:pt>
    <dgm:pt modelId="{152481A7-3A11-426D-BE61-BA472F80E6B9}" type="pres">
      <dgm:prSet presAssocID="{27818A03-D56A-4A1F-B2C0-C9DA9EB206AB}" presName="vert1" presStyleCnt="0"/>
      <dgm:spPr/>
    </dgm:pt>
  </dgm:ptLst>
  <dgm:cxnLst>
    <dgm:cxn modelId="{BF878133-81D9-48EC-9434-706FB18E5FE1}" srcId="{B4B0559A-05A9-4009-805D-4479A7ABC567}" destId="{BC773DB6-2D7A-4DEE-B290-6205C5917CB6}" srcOrd="1" destOrd="0" parTransId="{40B7C85A-DFE7-4C1B-BE0A-80F21375ECEA}" sibTransId="{8AE6F040-7C25-45D3-A78B-46D4FD72D047}"/>
    <dgm:cxn modelId="{21ECE844-005B-4C2B-9475-38EA1C77D8D5}" type="presOf" srcId="{B4B0559A-05A9-4009-805D-4479A7ABC567}" destId="{1AA38F5F-C087-48B0-A7A8-0D94D8F48297}" srcOrd="0" destOrd="0" presId="urn:microsoft.com/office/officeart/2008/layout/LinedList"/>
    <dgm:cxn modelId="{FCA74267-22FB-4686-BCBB-0C5F19CA705F}" srcId="{B4B0559A-05A9-4009-805D-4479A7ABC567}" destId="{27818A03-D56A-4A1F-B2C0-C9DA9EB206AB}" srcOrd="4" destOrd="0" parTransId="{F0C4E8FF-A2CD-4775-9207-55C6CCF1AF8E}" sibTransId="{9E74EB77-56E7-46D3-8C00-981B66D13382}"/>
    <dgm:cxn modelId="{832FE782-84E3-4BB4-8D47-B85C29473C00}" type="presOf" srcId="{9A0E075B-1C0D-40AC-85F9-98510EA9BDCF}" destId="{81AD6E19-2012-4443-995A-A4B200C55B91}" srcOrd="0" destOrd="0" presId="urn:microsoft.com/office/officeart/2008/layout/LinedList"/>
    <dgm:cxn modelId="{5A636893-8850-4DF0-A4EE-F138B6D0499E}" srcId="{B4B0559A-05A9-4009-805D-4479A7ABC567}" destId="{A9584757-75A9-425C-9A90-ADB692360D97}" srcOrd="0" destOrd="0" parTransId="{943DB46F-5167-4752-972F-00BA9BC85CDC}" sibTransId="{DFED62D3-2C31-4418-94C5-FFD6781F47E9}"/>
    <dgm:cxn modelId="{5C76EBA1-A228-4739-ACF6-D06D20026B0F}" type="presOf" srcId="{96BFAD5F-9E75-4316-97D5-2DDAB7FF6F8B}" destId="{CDF89B94-6D89-4596-AC8C-5ED12FD99064}" srcOrd="0" destOrd="0" presId="urn:microsoft.com/office/officeart/2008/layout/LinedList"/>
    <dgm:cxn modelId="{BA6184B1-C7C6-43F5-8CD5-AC1C2740EBA5}" srcId="{B4B0559A-05A9-4009-805D-4479A7ABC567}" destId="{9A0E075B-1C0D-40AC-85F9-98510EA9BDCF}" srcOrd="2" destOrd="0" parTransId="{3AA1CA14-F8CC-4E50-8149-FD004309AE19}" sibTransId="{A77B2EBC-9E7F-49D7-8108-553A28EEA855}"/>
    <dgm:cxn modelId="{C8BA9AB6-8472-49F3-9095-C33D6A9BC63D}" type="presOf" srcId="{27818A03-D56A-4A1F-B2C0-C9DA9EB206AB}" destId="{247F75A8-43E8-4F1F-A8A5-C2C5780DEC65}" srcOrd="0" destOrd="0" presId="urn:microsoft.com/office/officeart/2008/layout/LinedList"/>
    <dgm:cxn modelId="{06DF42D9-8263-4A8F-9A97-0D25A74D1CA5}" type="presOf" srcId="{A9584757-75A9-425C-9A90-ADB692360D97}" destId="{A61567A3-E1EA-4801-828E-F8AF97C055D8}" srcOrd="0" destOrd="0" presId="urn:microsoft.com/office/officeart/2008/layout/LinedList"/>
    <dgm:cxn modelId="{207236E1-559E-4B06-9124-28F9A484B6F7}" srcId="{B4B0559A-05A9-4009-805D-4479A7ABC567}" destId="{96BFAD5F-9E75-4316-97D5-2DDAB7FF6F8B}" srcOrd="3" destOrd="0" parTransId="{312B58D5-BFE7-4123-BFAC-A76B37A4BD0C}" sibTransId="{B42911B5-8BA0-4161-B7C4-767A9D8B7075}"/>
    <dgm:cxn modelId="{223AE1F6-5D03-40DF-BE37-0BC78A940659}" type="presOf" srcId="{BC773DB6-2D7A-4DEE-B290-6205C5917CB6}" destId="{8C666085-91D0-42E3-BF12-30B39730C1FF}" srcOrd="0" destOrd="0" presId="urn:microsoft.com/office/officeart/2008/layout/LinedList"/>
    <dgm:cxn modelId="{CC936DBB-473A-4469-B0EE-4E9D88E09897}" type="presParOf" srcId="{1AA38F5F-C087-48B0-A7A8-0D94D8F48297}" destId="{947A07EB-925E-4180-9C2A-E97EED5B79C2}" srcOrd="0" destOrd="0" presId="urn:microsoft.com/office/officeart/2008/layout/LinedList"/>
    <dgm:cxn modelId="{C0B394F6-8194-42A9-AC5B-B65595B4AEB5}" type="presParOf" srcId="{1AA38F5F-C087-48B0-A7A8-0D94D8F48297}" destId="{7215E855-EDD1-4FC7-BB8A-6BA7CD07BBB4}" srcOrd="1" destOrd="0" presId="urn:microsoft.com/office/officeart/2008/layout/LinedList"/>
    <dgm:cxn modelId="{94A7972E-9952-4065-82D4-2ADAEB1F8EBA}" type="presParOf" srcId="{7215E855-EDD1-4FC7-BB8A-6BA7CD07BBB4}" destId="{A61567A3-E1EA-4801-828E-F8AF97C055D8}" srcOrd="0" destOrd="0" presId="urn:microsoft.com/office/officeart/2008/layout/LinedList"/>
    <dgm:cxn modelId="{D38F9AFA-AA11-45C1-A640-231C1B94E133}" type="presParOf" srcId="{7215E855-EDD1-4FC7-BB8A-6BA7CD07BBB4}" destId="{061A33B3-8A27-4C94-A8F7-AEF9494B83E5}" srcOrd="1" destOrd="0" presId="urn:microsoft.com/office/officeart/2008/layout/LinedList"/>
    <dgm:cxn modelId="{6363B496-5AAC-4729-88EA-ECF69FA4C07C}" type="presParOf" srcId="{1AA38F5F-C087-48B0-A7A8-0D94D8F48297}" destId="{FCAC7657-6976-4CBF-BCA1-EFB4993B44C7}" srcOrd="2" destOrd="0" presId="urn:microsoft.com/office/officeart/2008/layout/LinedList"/>
    <dgm:cxn modelId="{A88C3A0B-03B5-4299-98B2-7B25511EE6BA}" type="presParOf" srcId="{1AA38F5F-C087-48B0-A7A8-0D94D8F48297}" destId="{03E7692A-17EF-4015-9A03-B18C782C0583}" srcOrd="3" destOrd="0" presId="urn:microsoft.com/office/officeart/2008/layout/LinedList"/>
    <dgm:cxn modelId="{4429728A-A4ED-48FB-BDA4-6E5F5DC9DB15}" type="presParOf" srcId="{03E7692A-17EF-4015-9A03-B18C782C0583}" destId="{8C666085-91D0-42E3-BF12-30B39730C1FF}" srcOrd="0" destOrd="0" presId="urn:microsoft.com/office/officeart/2008/layout/LinedList"/>
    <dgm:cxn modelId="{D9A59BD5-810F-4BB0-8EC9-4BFD98DC5860}" type="presParOf" srcId="{03E7692A-17EF-4015-9A03-B18C782C0583}" destId="{77BA6006-9B7A-4C14-8BDC-7FE0C57DEE36}" srcOrd="1" destOrd="0" presId="urn:microsoft.com/office/officeart/2008/layout/LinedList"/>
    <dgm:cxn modelId="{663AC3B4-E1CE-4B6A-A704-64265037FB3C}" type="presParOf" srcId="{1AA38F5F-C087-48B0-A7A8-0D94D8F48297}" destId="{A43586CC-B796-4E41-9E0D-D8D1EE30E461}" srcOrd="4" destOrd="0" presId="urn:microsoft.com/office/officeart/2008/layout/LinedList"/>
    <dgm:cxn modelId="{849FDEC8-2CCB-4FB1-94F3-EBA74936672D}" type="presParOf" srcId="{1AA38F5F-C087-48B0-A7A8-0D94D8F48297}" destId="{FCEC03FB-02DE-40D5-9C7F-5C847FD9ED9D}" srcOrd="5" destOrd="0" presId="urn:microsoft.com/office/officeart/2008/layout/LinedList"/>
    <dgm:cxn modelId="{D66F3ABB-13FF-4DF8-B114-BAB4442DF7F9}" type="presParOf" srcId="{FCEC03FB-02DE-40D5-9C7F-5C847FD9ED9D}" destId="{81AD6E19-2012-4443-995A-A4B200C55B91}" srcOrd="0" destOrd="0" presId="urn:microsoft.com/office/officeart/2008/layout/LinedList"/>
    <dgm:cxn modelId="{95642F6F-2607-4F04-AD8E-C20212C9323E}" type="presParOf" srcId="{FCEC03FB-02DE-40D5-9C7F-5C847FD9ED9D}" destId="{0A04463B-149B-46A1-B25D-F7FDB7373CA2}" srcOrd="1" destOrd="0" presId="urn:microsoft.com/office/officeart/2008/layout/LinedList"/>
    <dgm:cxn modelId="{A0CD3845-5AE0-478D-A754-DA9D14774B71}" type="presParOf" srcId="{1AA38F5F-C087-48B0-A7A8-0D94D8F48297}" destId="{F948F3A1-788C-4DC8-AC7D-D18F9BA5745D}" srcOrd="6" destOrd="0" presId="urn:microsoft.com/office/officeart/2008/layout/LinedList"/>
    <dgm:cxn modelId="{61F292C8-E10A-4FDB-A487-1BAB1B25C0CF}" type="presParOf" srcId="{1AA38F5F-C087-48B0-A7A8-0D94D8F48297}" destId="{EDFABAC7-BA39-42E1-B928-662B7456F9FF}" srcOrd="7" destOrd="0" presId="urn:microsoft.com/office/officeart/2008/layout/LinedList"/>
    <dgm:cxn modelId="{A5705361-FE03-4359-A8AB-26CA163A5765}" type="presParOf" srcId="{EDFABAC7-BA39-42E1-B928-662B7456F9FF}" destId="{CDF89B94-6D89-4596-AC8C-5ED12FD99064}" srcOrd="0" destOrd="0" presId="urn:microsoft.com/office/officeart/2008/layout/LinedList"/>
    <dgm:cxn modelId="{B5472104-E110-4F90-85E8-AD5B6F18D3B9}" type="presParOf" srcId="{EDFABAC7-BA39-42E1-B928-662B7456F9FF}" destId="{1110E4C3-D87B-42C3-AE2A-AD44C5067EA8}" srcOrd="1" destOrd="0" presId="urn:microsoft.com/office/officeart/2008/layout/LinedList"/>
    <dgm:cxn modelId="{3082448D-9B0C-487E-88E7-CCA6A2B663ED}" type="presParOf" srcId="{1AA38F5F-C087-48B0-A7A8-0D94D8F48297}" destId="{BCF826EA-35DD-4948-8294-2E815614889B}" srcOrd="8" destOrd="0" presId="urn:microsoft.com/office/officeart/2008/layout/LinedList"/>
    <dgm:cxn modelId="{5B2B0D48-FD23-4BB6-BD53-52F05A4EA83D}" type="presParOf" srcId="{1AA38F5F-C087-48B0-A7A8-0D94D8F48297}" destId="{95F9F2F5-5DE7-4FBE-B697-BAF74196DDFF}" srcOrd="9" destOrd="0" presId="urn:microsoft.com/office/officeart/2008/layout/LinedList"/>
    <dgm:cxn modelId="{A8B3A1C8-EC82-4AFB-8682-260CCCDBE3CC}" type="presParOf" srcId="{95F9F2F5-5DE7-4FBE-B697-BAF74196DDFF}" destId="{247F75A8-43E8-4F1F-A8A5-C2C5780DEC65}" srcOrd="0" destOrd="0" presId="urn:microsoft.com/office/officeart/2008/layout/LinedList"/>
    <dgm:cxn modelId="{97DA18AE-650E-4762-9EB6-2FCC7B090EBB}" type="presParOf" srcId="{95F9F2F5-5DE7-4FBE-B697-BAF74196DDFF}" destId="{152481A7-3A11-426D-BE61-BA472F80E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AF842D5-E5E5-42D8-A2D6-A3B3E5A3DD2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3B1BCE-2845-4CD5-92AC-D8F49E64CE7C}">
      <dgm:prSet/>
      <dgm:spPr/>
      <dgm:t>
        <a:bodyPr/>
        <a:lstStyle/>
        <a:p>
          <a:r>
            <a:rPr lang="en-US"/>
            <a:t>ISC analyses on adult (and adolescent?) sample</a:t>
          </a:r>
        </a:p>
      </dgm:t>
    </dgm:pt>
    <dgm:pt modelId="{17AFCEA8-CBFB-4A85-8B95-7D39BACB9F0D}" type="parTrans" cxnId="{E969FE7A-82F3-4323-90F1-5B04B4CC8BA8}">
      <dgm:prSet/>
      <dgm:spPr/>
      <dgm:t>
        <a:bodyPr/>
        <a:lstStyle/>
        <a:p>
          <a:endParaRPr lang="en-US"/>
        </a:p>
      </dgm:t>
    </dgm:pt>
    <dgm:pt modelId="{60EFE414-961F-4132-AE51-563B84BE3B3B}" type="sibTrans" cxnId="{E969FE7A-82F3-4323-90F1-5B04B4CC8BA8}">
      <dgm:prSet/>
      <dgm:spPr/>
      <dgm:t>
        <a:bodyPr/>
        <a:lstStyle/>
        <a:p>
          <a:endParaRPr lang="en-US"/>
        </a:p>
      </dgm:t>
    </dgm:pt>
    <dgm:pt modelId="{4C31D1BC-B9A0-4B55-8FBA-04D0695FA71F}">
      <dgm:prSet/>
      <dgm:spPr/>
      <dgm:t>
        <a:bodyPr/>
        <a:lstStyle/>
        <a:p>
          <a:r>
            <a:rPr lang="en-US"/>
            <a:t>Development of tools relevant to this approach</a:t>
          </a:r>
        </a:p>
      </dgm:t>
    </dgm:pt>
    <dgm:pt modelId="{E2AF9F0C-A7AF-4477-AAB3-62B7D5780DEE}" type="parTrans" cxnId="{C026695E-F6F3-476D-BDF3-560E4D34074E}">
      <dgm:prSet/>
      <dgm:spPr/>
      <dgm:t>
        <a:bodyPr/>
        <a:lstStyle/>
        <a:p>
          <a:endParaRPr lang="en-US"/>
        </a:p>
      </dgm:t>
    </dgm:pt>
    <dgm:pt modelId="{B69B8204-229C-4E1C-BF2D-E3F14B7B00BA}" type="sibTrans" cxnId="{C026695E-F6F3-476D-BDF3-560E4D34074E}">
      <dgm:prSet/>
      <dgm:spPr/>
      <dgm:t>
        <a:bodyPr/>
        <a:lstStyle/>
        <a:p>
          <a:endParaRPr lang="en-US"/>
        </a:p>
      </dgm:t>
    </dgm:pt>
    <dgm:pt modelId="{1FB50321-288A-4E2C-8E97-D0EDEF1002D8}">
      <dgm:prSet/>
      <dgm:spPr/>
      <dgm:t>
        <a:bodyPr/>
        <a:lstStyle/>
        <a:p>
          <a:endParaRPr lang="en-US" dirty="0"/>
        </a:p>
      </dgm:t>
    </dgm:pt>
    <dgm:pt modelId="{4BAE16D3-D042-4CD6-9DD7-6EA5104CB09F}" type="parTrans" cxnId="{4AEB7AD2-1F57-4D5A-8A55-AFF461CE1697}">
      <dgm:prSet/>
      <dgm:spPr/>
      <dgm:t>
        <a:bodyPr/>
        <a:lstStyle/>
        <a:p>
          <a:endParaRPr lang="en-US"/>
        </a:p>
      </dgm:t>
    </dgm:pt>
    <dgm:pt modelId="{104A8B47-39CD-4CE6-9592-E2041A1A51D0}" type="sibTrans" cxnId="{4AEB7AD2-1F57-4D5A-8A55-AFF461CE1697}">
      <dgm:prSet/>
      <dgm:spPr/>
      <dgm:t>
        <a:bodyPr/>
        <a:lstStyle/>
        <a:p>
          <a:endParaRPr lang="en-US"/>
        </a:p>
      </dgm:t>
    </dgm:pt>
    <dgm:pt modelId="{F19B4AD3-33B3-449D-BB8F-21E2619937B8}" type="pres">
      <dgm:prSet presAssocID="{1AF842D5-E5E5-42D8-A2D6-A3B3E5A3DD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3291EE-10BE-48A4-934E-93656084A396}" type="pres">
      <dgm:prSet presAssocID="{1D3B1BCE-2845-4CD5-92AC-D8F49E64CE7C}" presName="hierRoot1" presStyleCnt="0"/>
      <dgm:spPr/>
    </dgm:pt>
    <dgm:pt modelId="{662314B4-5374-4277-A139-6652BFC0F2BC}" type="pres">
      <dgm:prSet presAssocID="{1D3B1BCE-2845-4CD5-92AC-D8F49E64CE7C}" presName="composite" presStyleCnt="0"/>
      <dgm:spPr/>
    </dgm:pt>
    <dgm:pt modelId="{2788FAFD-AC10-4265-87B2-BA64584DA3C1}" type="pres">
      <dgm:prSet presAssocID="{1D3B1BCE-2845-4CD5-92AC-D8F49E64CE7C}" presName="background" presStyleLbl="node0" presStyleIdx="0" presStyleCnt="3"/>
      <dgm:spPr/>
    </dgm:pt>
    <dgm:pt modelId="{0AC49D42-5C01-4C8D-80CA-DFA9B827549B}" type="pres">
      <dgm:prSet presAssocID="{1D3B1BCE-2845-4CD5-92AC-D8F49E64CE7C}" presName="text" presStyleLbl="fgAcc0" presStyleIdx="0" presStyleCnt="3">
        <dgm:presLayoutVars>
          <dgm:chPref val="3"/>
        </dgm:presLayoutVars>
      </dgm:prSet>
      <dgm:spPr/>
    </dgm:pt>
    <dgm:pt modelId="{B89AFA14-D27E-47A2-B069-1D9DEFD9EE6A}" type="pres">
      <dgm:prSet presAssocID="{1D3B1BCE-2845-4CD5-92AC-D8F49E64CE7C}" presName="hierChild2" presStyleCnt="0"/>
      <dgm:spPr/>
    </dgm:pt>
    <dgm:pt modelId="{DC80DB8E-4047-4E78-BC20-35E193585EC3}" type="pres">
      <dgm:prSet presAssocID="{4C31D1BC-B9A0-4B55-8FBA-04D0695FA71F}" presName="hierRoot1" presStyleCnt="0"/>
      <dgm:spPr/>
    </dgm:pt>
    <dgm:pt modelId="{EC47146A-B9D4-45DD-9271-B84886C0873E}" type="pres">
      <dgm:prSet presAssocID="{4C31D1BC-B9A0-4B55-8FBA-04D0695FA71F}" presName="composite" presStyleCnt="0"/>
      <dgm:spPr/>
    </dgm:pt>
    <dgm:pt modelId="{364D42A7-3C83-4EF5-86A4-1972EC211054}" type="pres">
      <dgm:prSet presAssocID="{4C31D1BC-B9A0-4B55-8FBA-04D0695FA71F}" presName="background" presStyleLbl="node0" presStyleIdx="1" presStyleCnt="3"/>
      <dgm:spPr/>
    </dgm:pt>
    <dgm:pt modelId="{5FC9FDE9-35AF-42F1-9EAF-7D13679DF070}" type="pres">
      <dgm:prSet presAssocID="{4C31D1BC-B9A0-4B55-8FBA-04D0695FA71F}" presName="text" presStyleLbl="fgAcc0" presStyleIdx="1" presStyleCnt="3">
        <dgm:presLayoutVars>
          <dgm:chPref val="3"/>
        </dgm:presLayoutVars>
      </dgm:prSet>
      <dgm:spPr/>
    </dgm:pt>
    <dgm:pt modelId="{C834EFD2-55BF-440A-A8A4-FA03CECEFB48}" type="pres">
      <dgm:prSet presAssocID="{4C31D1BC-B9A0-4B55-8FBA-04D0695FA71F}" presName="hierChild2" presStyleCnt="0"/>
      <dgm:spPr/>
    </dgm:pt>
    <dgm:pt modelId="{A8F082A4-DC77-4B85-AE5D-52C4BF55A89A}" type="pres">
      <dgm:prSet presAssocID="{1FB50321-288A-4E2C-8E97-D0EDEF1002D8}" presName="hierRoot1" presStyleCnt="0"/>
      <dgm:spPr/>
    </dgm:pt>
    <dgm:pt modelId="{27B90479-27F2-4449-AAFD-991B3BD27829}" type="pres">
      <dgm:prSet presAssocID="{1FB50321-288A-4E2C-8E97-D0EDEF1002D8}" presName="composite" presStyleCnt="0"/>
      <dgm:spPr/>
    </dgm:pt>
    <dgm:pt modelId="{1F069857-49C8-4D80-A562-14F17B2E176F}" type="pres">
      <dgm:prSet presAssocID="{1FB50321-288A-4E2C-8E97-D0EDEF1002D8}" presName="background" presStyleLbl="node0" presStyleIdx="2" presStyleCnt="3"/>
      <dgm:spPr/>
    </dgm:pt>
    <dgm:pt modelId="{9A7A4945-7A8F-417F-AD2C-D1D79EFA176D}" type="pres">
      <dgm:prSet presAssocID="{1FB50321-288A-4E2C-8E97-D0EDEF1002D8}" presName="text" presStyleLbl="fgAcc0" presStyleIdx="2" presStyleCnt="3">
        <dgm:presLayoutVars>
          <dgm:chPref val="3"/>
        </dgm:presLayoutVars>
      </dgm:prSet>
      <dgm:spPr/>
    </dgm:pt>
    <dgm:pt modelId="{6B2B780D-A5F2-4E16-AFE2-0B5729F234E6}" type="pres">
      <dgm:prSet presAssocID="{1FB50321-288A-4E2C-8E97-D0EDEF1002D8}" presName="hierChild2" presStyleCnt="0"/>
      <dgm:spPr/>
    </dgm:pt>
  </dgm:ptLst>
  <dgm:cxnLst>
    <dgm:cxn modelId="{8E56F821-D097-43E7-82EA-ECC6B71547E6}" type="presOf" srcId="{1D3B1BCE-2845-4CD5-92AC-D8F49E64CE7C}" destId="{0AC49D42-5C01-4C8D-80CA-DFA9B827549B}" srcOrd="0" destOrd="0" presId="urn:microsoft.com/office/officeart/2005/8/layout/hierarchy1"/>
    <dgm:cxn modelId="{C026695E-F6F3-476D-BDF3-560E4D34074E}" srcId="{1AF842D5-E5E5-42D8-A2D6-A3B3E5A3DD2B}" destId="{4C31D1BC-B9A0-4B55-8FBA-04D0695FA71F}" srcOrd="1" destOrd="0" parTransId="{E2AF9F0C-A7AF-4477-AAB3-62B7D5780DEE}" sibTransId="{B69B8204-229C-4E1C-BF2D-E3F14B7B00BA}"/>
    <dgm:cxn modelId="{97883B44-6FC5-4ABD-8850-041929B7F0D9}" type="presOf" srcId="{1AF842D5-E5E5-42D8-A2D6-A3B3E5A3DD2B}" destId="{F19B4AD3-33B3-449D-BB8F-21E2619937B8}" srcOrd="0" destOrd="0" presId="urn:microsoft.com/office/officeart/2005/8/layout/hierarchy1"/>
    <dgm:cxn modelId="{E969FE7A-82F3-4323-90F1-5B04B4CC8BA8}" srcId="{1AF842D5-E5E5-42D8-A2D6-A3B3E5A3DD2B}" destId="{1D3B1BCE-2845-4CD5-92AC-D8F49E64CE7C}" srcOrd="0" destOrd="0" parTransId="{17AFCEA8-CBFB-4A85-8B95-7D39BACB9F0D}" sibTransId="{60EFE414-961F-4132-AE51-563B84BE3B3B}"/>
    <dgm:cxn modelId="{96ADC285-D544-47B4-B7E2-57A42444A81D}" type="presOf" srcId="{4C31D1BC-B9A0-4B55-8FBA-04D0695FA71F}" destId="{5FC9FDE9-35AF-42F1-9EAF-7D13679DF070}" srcOrd="0" destOrd="0" presId="urn:microsoft.com/office/officeart/2005/8/layout/hierarchy1"/>
    <dgm:cxn modelId="{58E9C9AD-18BE-42C7-927D-1CF38C19792E}" type="presOf" srcId="{1FB50321-288A-4E2C-8E97-D0EDEF1002D8}" destId="{9A7A4945-7A8F-417F-AD2C-D1D79EFA176D}" srcOrd="0" destOrd="0" presId="urn:microsoft.com/office/officeart/2005/8/layout/hierarchy1"/>
    <dgm:cxn modelId="{4AEB7AD2-1F57-4D5A-8A55-AFF461CE1697}" srcId="{1AF842D5-E5E5-42D8-A2D6-A3B3E5A3DD2B}" destId="{1FB50321-288A-4E2C-8E97-D0EDEF1002D8}" srcOrd="2" destOrd="0" parTransId="{4BAE16D3-D042-4CD6-9DD7-6EA5104CB09F}" sibTransId="{104A8B47-39CD-4CE6-9592-E2041A1A51D0}"/>
    <dgm:cxn modelId="{7F0EFD93-0071-442E-B295-8257AD762E28}" type="presParOf" srcId="{F19B4AD3-33B3-449D-BB8F-21E2619937B8}" destId="{C03291EE-10BE-48A4-934E-93656084A396}" srcOrd="0" destOrd="0" presId="urn:microsoft.com/office/officeart/2005/8/layout/hierarchy1"/>
    <dgm:cxn modelId="{593DDA1D-94F3-47EB-A0B5-D6ED0561ACF2}" type="presParOf" srcId="{C03291EE-10BE-48A4-934E-93656084A396}" destId="{662314B4-5374-4277-A139-6652BFC0F2BC}" srcOrd="0" destOrd="0" presId="urn:microsoft.com/office/officeart/2005/8/layout/hierarchy1"/>
    <dgm:cxn modelId="{6042F81F-1CF1-4899-BA92-796A2F1632A9}" type="presParOf" srcId="{662314B4-5374-4277-A139-6652BFC0F2BC}" destId="{2788FAFD-AC10-4265-87B2-BA64584DA3C1}" srcOrd="0" destOrd="0" presId="urn:microsoft.com/office/officeart/2005/8/layout/hierarchy1"/>
    <dgm:cxn modelId="{2D38D31F-ECB0-4CA9-A28B-223B9170A5EB}" type="presParOf" srcId="{662314B4-5374-4277-A139-6652BFC0F2BC}" destId="{0AC49D42-5C01-4C8D-80CA-DFA9B827549B}" srcOrd="1" destOrd="0" presId="urn:microsoft.com/office/officeart/2005/8/layout/hierarchy1"/>
    <dgm:cxn modelId="{D8DBBF94-D952-48DF-A5AA-8EB406FA0EA0}" type="presParOf" srcId="{C03291EE-10BE-48A4-934E-93656084A396}" destId="{B89AFA14-D27E-47A2-B069-1D9DEFD9EE6A}" srcOrd="1" destOrd="0" presId="urn:microsoft.com/office/officeart/2005/8/layout/hierarchy1"/>
    <dgm:cxn modelId="{73B5B201-B8A9-4208-B3C1-3F265A0C2B5F}" type="presParOf" srcId="{F19B4AD3-33B3-449D-BB8F-21E2619937B8}" destId="{DC80DB8E-4047-4E78-BC20-35E193585EC3}" srcOrd="1" destOrd="0" presId="urn:microsoft.com/office/officeart/2005/8/layout/hierarchy1"/>
    <dgm:cxn modelId="{EF37D022-20C1-48B4-96F3-EF536FD5099F}" type="presParOf" srcId="{DC80DB8E-4047-4E78-BC20-35E193585EC3}" destId="{EC47146A-B9D4-45DD-9271-B84886C0873E}" srcOrd="0" destOrd="0" presId="urn:microsoft.com/office/officeart/2005/8/layout/hierarchy1"/>
    <dgm:cxn modelId="{988CE0C2-B13B-4BAC-8338-548318E0A314}" type="presParOf" srcId="{EC47146A-B9D4-45DD-9271-B84886C0873E}" destId="{364D42A7-3C83-4EF5-86A4-1972EC211054}" srcOrd="0" destOrd="0" presId="urn:microsoft.com/office/officeart/2005/8/layout/hierarchy1"/>
    <dgm:cxn modelId="{9AD033F9-B0E7-4B41-BFE0-E3EFE78BCAD5}" type="presParOf" srcId="{EC47146A-B9D4-45DD-9271-B84886C0873E}" destId="{5FC9FDE9-35AF-42F1-9EAF-7D13679DF070}" srcOrd="1" destOrd="0" presId="urn:microsoft.com/office/officeart/2005/8/layout/hierarchy1"/>
    <dgm:cxn modelId="{9107DFA3-35B3-4D51-A8B7-A3EEDBF28A17}" type="presParOf" srcId="{DC80DB8E-4047-4E78-BC20-35E193585EC3}" destId="{C834EFD2-55BF-440A-A8A4-FA03CECEFB48}" srcOrd="1" destOrd="0" presId="urn:microsoft.com/office/officeart/2005/8/layout/hierarchy1"/>
    <dgm:cxn modelId="{775425AD-7EAD-4B57-90EA-E2A3E46B6D83}" type="presParOf" srcId="{F19B4AD3-33B3-449D-BB8F-21E2619937B8}" destId="{A8F082A4-DC77-4B85-AE5D-52C4BF55A89A}" srcOrd="2" destOrd="0" presId="urn:microsoft.com/office/officeart/2005/8/layout/hierarchy1"/>
    <dgm:cxn modelId="{BBCD05DA-3E40-49FE-89AD-7B09E14C5B70}" type="presParOf" srcId="{A8F082A4-DC77-4B85-AE5D-52C4BF55A89A}" destId="{27B90479-27F2-4449-AAFD-991B3BD27829}" srcOrd="0" destOrd="0" presId="urn:microsoft.com/office/officeart/2005/8/layout/hierarchy1"/>
    <dgm:cxn modelId="{65663DB8-ADA7-4464-A345-9FDF71B84A17}" type="presParOf" srcId="{27B90479-27F2-4449-AAFD-991B3BD27829}" destId="{1F069857-49C8-4D80-A562-14F17B2E176F}" srcOrd="0" destOrd="0" presId="urn:microsoft.com/office/officeart/2005/8/layout/hierarchy1"/>
    <dgm:cxn modelId="{7DE56B37-2BB7-4D2C-93DE-E8050BB02F1C}" type="presParOf" srcId="{27B90479-27F2-4449-AAFD-991B3BD27829}" destId="{9A7A4945-7A8F-417F-AD2C-D1D79EFA176D}" srcOrd="1" destOrd="0" presId="urn:microsoft.com/office/officeart/2005/8/layout/hierarchy1"/>
    <dgm:cxn modelId="{330611CB-49EF-4D24-9850-4CD03CC56F27}" type="presParOf" srcId="{A8F082A4-DC77-4B85-AE5D-52C4BF55A89A}" destId="{6B2B780D-A5F2-4E16-AFE2-0B5729F234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AF842D5-E5E5-42D8-A2D6-A3B3E5A3DD2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3B1BCE-2845-4CD5-92AC-D8F49E64CE7C}">
      <dgm:prSet/>
      <dgm:spPr/>
      <dgm:t>
        <a:bodyPr/>
        <a:lstStyle/>
        <a:p>
          <a:r>
            <a:rPr lang="en-US"/>
            <a:t>ISC analyses on adult (and adolescent?) sample</a:t>
          </a:r>
        </a:p>
      </dgm:t>
    </dgm:pt>
    <dgm:pt modelId="{17AFCEA8-CBFB-4A85-8B95-7D39BACB9F0D}" type="parTrans" cxnId="{E969FE7A-82F3-4323-90F1-5B04B4CC8BA8}">
      <dgm:prSet/>
      <dgm:spPr/>
      <dgm:t>
        <a:bodyPr/>
        <a:lstStyle/>
        <a:p>
          <a:endParaRPr lang="en-US"/>
        </a:p>
      </dgm:t>
    </dgm:pt>
    <dgm:pt modelId="{60EFE414-961F-4132-AE51-563B84BE3B3B}" type="sibTrans" cxnId="{E969FE7A-82F3-4323-90F1-5B04B4CC8BA8}">
      <dgm:prSet/>
      <dgm:spPr/>
      <dgm:t>
        <a:bodyPr/>
        <a:lstStyle/>
        <a:p>
          <a:endParaRPr lang="en-US"/>
        </a:p>
      </dgm:t>
    </dgm:pt>
    <dgm:pt modelId="{4C31D1BC-B9A0-4B55-8FBA-04D0695FA71F}">
      <dgm:prSet/>
      <dgm:spPr/>
      <dgm:t>
        <a:bodyPr/>
        <a:lstStyle/>
        <a:p>
          <a:r>
            <a:rPr lang="en-US"/>
            <a:t>Development of tools relevant to this approach</a:t>
          </a:r>
        </a:p>
      </dgm:t>
    </dgm:pt>
    <dgm:pt modelId="{E2AF9F0C-A7AF-4477-AAB3-62B7D5780DEE}" type="parTrans" cxnId="{C026695E-F6F3-476D-BDF3-560E4D34074E}">
      <dgm:prSet/>
      <dgm:spPr/>
      <dgm:t>
        <a:bodyPr/>
        <a:lstStyle/>
        <a:p>
          <a:endParaRPr lang="en-US"/>
        </a:p>
      </dgm:t>
    </dgm:pt>
    <dgm:pt modelId="{B69B8204-229C-4E1C-BF2D-E3F14B7B00BA}" type="sibTrans" cxnId="{C026695E-F6F3-476D-BDF3-560E4D34074E}">
      <dgm:prSet/>
      <dgm:spPr/>
      <dgm:t>
        <a:bodyPr/>
        <a:lstStyle/>
        <a:p>
          <a:endParaRPr lang="en-US"/>
        </a:p>
      </dgm:t>
    </dgm:pt>
    <dgm:pt modelId="{1FB50321-288A-4E2C-8E97-D0EDEF1002D8}">
      <dgm:prSet/>
      <dgm:spPr/>
      <dgm:t>
        <a:bodyPr/>
        <a:lstStyle/>
        <a:p>
          <a:r>
            <a:rPr lang="en-US"/>
            <a:t>Expanding the paradigm</a:t>
          </a:r>
        </a:p>
      </dgm:t>
    </dgm:pt>
    <dgm:pt modelId="{4BAE16D3-D042-4CD6-9DD7-6EA5104CB09F}" type="parTrans" cxnId="{4AEB7AD2-1F57-4D5A-8A55-AFF461CE1697}">
      <dgm:prSet/>
      <dgm:spPr/>
      <dgm:t>
        <a:bodyPr/>
        <a:lstStyle/>
        <a:p>
          <a:endParaRPr lang="en-US"/>
        </a:p>
      </dgm:t>
    </dgm:pt>
    <dgm:pt modelId="{104A8B47-39CD-4CE6-9592-E2041A1A51D0}" type="sibTrans" cxnId="{4AEB7AD2-1F57-4D5A-8A55-AFF461CE1697}">
      <dgm:prSet/>
      <dgm:spPr/>
      <dgm:t>
        <a:bodyPr/>
        <a:lstStyle/>
        <a:p>
          <a:endParaRPr lang="en-US"/>
        </a:p>
      </dgm:t>
    </dgm:pt>
    <dgm:pt modelId="{F19B4AD3-33B3-449D-BB8F-21E2619937B8}" type="pres">
      <dgm:prSet presAssocID="{1AF842D5-E5E5-42D8-A2D6-A3B3E5A3DD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3291EE-10BE-48A4-934E-93656084A396}" type="pres">
      <dgm:prSet presAssocID="{1D3B1BCE-2845-4CD5-92AC-D8F49E64CE7C}" presName="hierRoot1" presStyleCnt="0"/>
      <dgm:spPr/>
    </dgm:pt>
    <dgm:pt modelId="{662314B4-5374-4277-A139-6652BFC0F2BC}" type="pres">
      <dgm:prSet presAssocID="{1D3B1BCE-2845-4CD5-92AC-D8F49E64CE7C}" presName="composite" presStyleCnt="0"/>
      <dgm:spPr/>
    </dgm:pt>
    <dgm:pt modelId="{2788FAFD-AC10-4265-87B2-BA64584DA3C1}" type="pres">
      <dgm:prSet presAssocID="{1D3B1BCE-2845-4CD5-92AC-D8F49E64CE7C}" presName="background" presStyleLbl="node0" presStyleIdx="0" presStyleCnt="3"/>
      <dgm:spPr/>
    </dgm:pt>
    <dgm:pt modelId="{0AC49D42-5C01-4C8D-80CA-DFA9B827549B}" type="pres">
      <dgm:prSet presAssocID="{1D3B1BCE-2845-4CD5-92AC-D8F49E64CE7C}" presName="text" presStyleLbl="fgAcc0" presStyleIdx="0" presStyleCnt="3">
        <dgm:presLayoutVars>
          <dgm:chPref val="3"/>
        </dgm:presLayoutVars>
      </dgm:prSet>
      <dgm:spPr/>
    </dgm:pt>
    <dgm:pt modelId="{B89AFA14-D27E-47A2-B069-1D9DEFD9EE6A}" type="pres">
      <dgm:prSet presAssocID="{1D3B1BCE-2845-4CD5-92AC-D8F49E64CE7C}" presName="hierChild2" presStyleCnt="0"/>
      <dgm:spPr/>
    </dgm:pt>
    <dgm:pt modelId="{DC80DB8E-4047-4E78-BC20-35E193585EC3}" type="pres">
      <dgm:prSet presAssocID="{4C31D1BC-B9A0-4B55-8FBA-04D0695FA71F}" presName="hierRoot1" presStyleCnt="0"/>
      <dgm:spPr/>
    </dgm:pt>
    <dgm:pt modelId="{EC47146A-B9D4-45DD-9271-B84886C0873E}" type="pres">
      <dgm:prSet presAssocID="{4C31D1BC-B9A0-4B55-8FBA-04D0695FA71F}" presName="composite" presStyleCnt="0"/>
      <dgm:spPr/>
    </dgm:pt>
    <dgm:pt modelId="{364D42A7-3C83-4EF5-86A4-1972EC211054}" type="pres">
      <dgm:prSet presAssocID="{4C31D1BC-B9A0-4B55-8FBA-04D0695FA71F}" presName="background" presStyleLbl="node0" presStyleIdx="1" presStyleCnt="3"/>
      <dgm:spPr/>
    </dgm:pt>
    <dgm:pt modelId="{5FC9FDE9-35AF-42F1-9EAF-7D13679DF070}" type="pres">
      <dgm:prSet presAssocID="{4C31D1BC-B9A0-4B55-8FBA-04D0695FA71F}" presName="text" presStyleLbl="fgAcc0" presStyleIdx="1" presStyleCnt="3">
        <dgm:presLayoutVars>
          <dgm:chPref val="3"/>
        </dgm:presLayoutVars>
      </dgm:prSet>
      <dgm:spPr/>
    </dgm:pt>
    <dgm:pt modelId="{C834EFD2-55BF-440A-A8A4-FA03CECEFB48}" type="pres">
      <dgm:prSet presAssocID="{4C31D1BC-B9A0-4B55-8FBA-04D0695FA71F}" presName="hierChild2" presStyleCnt="0"/>
      <dgm:spPr/>
    </dgm:pt>
    <dgm:pt modelId="{A8F082A4-DC77-4B85-AE5D-52C4BF55A89A}" type="pres">
      <dgm:prSet presAssocID="{1FB50321-288A-4E2C-8E97-D0EDEF1002D8}" presName="hierRoot1" presStyleCnt="0"/>
      <dgm:spPr/>
    </dgm:pt>
    <dgm:pt modelId="{27B90479-27F2-4449-AAFD-991B3BD27829}" type="pres">
      <dgm:prSet presAssocID="{1FB50321-288A-4E2C-8E97-D0EDEF1002D8}" presName="composite" presStyleCnt="0"/>
      <dgm:spPr/>
    </dgm:pt>
    <dgm:pt modelId="{1F069857-49C8-4D80-A562-14F17B2E176F}" type="pres">
      <dgm:prSet presAssocID="{1FB50321-288A-4E2C-8E97-D0EDEF1002D8}" presName="background" presStyleLbl="node0" presStyleIdx="2" presStyleCnt="3"/>
      <dgm:spPr/>
    </dgm:pt>
    <dgm:pt modelId="{9A7A4945-7A8F-417F-AD2C-D1D79EFA176D}" type="pres">
      <dgm:prSet presAssocID="{1FB50321-288A-4E2C-8E97-D0EDEF1002D8}" presName="text" presStyleLbl="fgAcc0" presStyleIdx="2" presStyleCnt="3">
        <dgm:presLayoutVars>
          <dgm:chPref val="3"/>
        </dgm:presLayoutVars>
      </dgm:prSet>
      <dgm:spPr/>
    </dgm:pt>
    <dgm:pt modelId="{6B2B780D-A5F2-4E16-AFE2-0B5729F234E6}" type="pres">
      <dgm:prSet presAssocID="{1FB50321-288A-4E2C-8E97-D0EDEF1002D8}" presName="hierChild2" presStyleCnt="0"/>
      <dgm:spPr/>
    </dgm:pt>
  </dgm:ptLst>
  <dgm:cxnLst>
    <dgm:cxn modelId="{8E56F821-D097-43E7-82EA-ECC6B71547E6}" type="presOf" srcId="{1D3B1BCE-2845-4CD5-92AC-D8F49E64CE7C}" destId="{0AC49D42-5C01-4C8D-80CA-DFA9B827549B}" srcOrd="0" destOrd="0" presId="urn:microsoft.com/office/officeart/2005/8/layout/hierarchy1"/>
    <dgm:cxn modelId="{C026695E-F6F3-476D-BDF3-560E4D34074E}" srcId="{1AF842D5-E5E5-42D8-A2D6-A3B3E5A3DD2B}" destId="{4C31D1BC-B9A0-4B55-8FBA-04D0695FA71F}" srcOrd="1" destOrd="0" parTransId="{E2AF9F0C-A7AF-4477-AAB3-62B7D5780DEE}" sibTransId="{B69B8204-229C-4E1C-BF2D-E3F14B7B00BA}"/>
    <dgm:cxn modelId="{97883B44-6FC5-4ABD-8850-041929B7F0D9}" type="presOf" srcId="{1AF842D5-E5E5-42D8-A2D6-A3B3E5A3DD2B}" destId="{F19B4AD3-33B3-449D-BB8F-21E2619937B8}" srcOrd="0" destOrd="0" presId="urn:microsoft.com/office/officeart/2005/8/layout/hierarchy1"/>
    <dgm:cxn modelId="{E969FE7A-82F3-4323-90F1-5B04B4CC8BA8}" srcId="{1AF842D5-E5E5-42D8-A2D6-A3B3E5A3DD2B}" destId="{1D3B1BCE-2845-4CD5-92AC-D8F49E64CE7C}" srcOrd="0" destOrd="0" parTransId="{17AFCEA8-CBFB-4A85-8B95-7D39BACB9F0D}" sibTransId="{60EFE414-961F-4132-AE51-563B84BE3B3B}"/>
    <dgm:cxn modelId="{96ADC285-D544-47B4-B7E2-57A42444A81D}" type="presOf" srcId="{4C31D1BC-B9A0-4B55-8FBA-04D0695FA71F}" destId="{5FC9FDE9-35AF-42F1-9EAF-7D13679DF070}" srcOrd="0" destOrd="0" presId="urn:microsoft.com/office/officeart/2005/8/layout/hierarchy1"/>
    <dgm:cxn modelId="{58E9C9AD-18BE-42C7-927D-1CF38C19792E}" type="presOf" srcId="{1FB50321-288A-4E2C-8E97-D0EDEF1002D8}" destId="{9A7A4945-7A8F-417F-AD2C-D1D79EFA176D}" srcOrd="0" destOrd="0" presId="urn:microsoft.com/office/officeart/2005/8/layout/hierarchy1"/>
    <dgm:cxn modelId="{4AEB7AD2-1F57-4D5A-8A55-AFF461CE1697}" srcId="{1AF842D5-E5E5-42D8-A2D6-A3B3E5A3DD2B}" destId="{1FB50321-288A-4E2C-8E97-D0EDEF1002D8}" srcOrd="2" destOrd="0" parTransId="{4BAE16D3-D042-4CD6-9DD7-6EA5104CB09F}" sibTransId="{104A8B47-39CD-4CE6-9592-E2041A1A51D0}"/>
    <dgm:cxn modelId="{7F0EFD93-0071-442E-B295-8257AD762E28}" type="presParOf" srcId="{F19B4AD3-33B3-449D-BB8F-21E2619937B8}" destId="{C03291EE-10BE-48A4-934E-93656084A396}" srcOrd="0" destOrd="0" presId="urn:microsoft.com/office/officeart/2005/8/layout/hierarchy1"/>
    <dgm:cxn modelId="{593DDA1D-94F3-47EB-A0B5-D6ED0561ACF2}" type="presParOf" srcId="{C03291EE-10BE-48A4-934E-93656084A396}" destId="{662314B4-5374-4277-A139-6652BFC0F2BC}" srcOrd="0" destOrd="0" presId="urn:microsoft.com/office/officeart/2005/8/layout/hierarchy1"/>
    <dgm:cxn modelId="{6042F81F-1CF1-4899-BA92-796A2F1632A9}" type="presParOf" srcId="{662314B4-5374-4277-A139-6652BFC0F2BC}" destId="{2788FAFD-AC10-4265-87B2-BA64584DA3C1}" srcOrd="0" destOrd="0" presId="urn:microsoft.com/office/officeart/2005/8/layout/hierarchy1"/>
    <dgm:cxn modelId="{2D38D31F-ECB0-4CA9-A28B-223B9170A5EB}" type="presParOf" srcId="{662314B4-5374-4277-A139-6652BFC0F2BC}" destId="{0AC49D42-5C01-4C8D-80CA-DFA9B827549B}" srcOrd="1" destOrd="0" presId="urn:microsoft.com/office/officeart/2005/8/layout/hierarchy1"/>
    <dgm:cxn modelId="{D8DBBF94-D952-48DF-A5AA-8EB406FA0EA0}" type="presParOf" srcId="{C03291EE-10BE-48A4-934E-93656084A396}" destId="{B89AFA14-D27E-47A2-B069-1D9DEFD9EE6A}" srcOrd="1" destOrd="0" presId="urn:microsoft.com/office/officeart/2005/8/layout/hierarchy1"/>
    <dgm:cxn modelId="{73B5B201-B8A9-4208-B3C1-3F265A0C2B5F}" type="presParOf" srcId="{F19B4AD3-33B3-449D-BB8F-21E2619937B8}" destId="{DC80DB8E-4047-4E78-BC20-35E193585EC3}" srcOrd="1" destOrd="0" presId="urn:microsoft.com/office/officeart/2005/8/layout/hierarchy1"/>
    <dgm:cxn modelId="{EF37D022-20C1-48B4-96F3-EF536FD5099F}" type="presParOf" srcId="{DC80DB8E-4047-4E78-BC20-35E193585EC3}" destId="{EC47146A-B9D4-45DD-9271-B84886C0873E}" srcOrd="0" destOrd="0" presId="urn:microsoft.com/office/officeart/2005/8/layout/hierarchy1"/>
    <dgm:cxn modelId="{988CE0C2-B13B-4BAC-8338-548318E0A314}" type="presParOf" srcId="{EC47146A-B9D4-45DD-9271-B84886C0873E}" destId="{364D42A7-3C83-4EF5-86A4-1972EC211054}" srcOrd="0" destOrd="0" presId="urn:microsoft.com/office/officeart/2005/8/layout/hierarchy1"/>
    <dgm:cxn modelId="{9AD033F9-B0E7-4B41-BFE0-E3EFE78BCAD5}" type="presParOf" srcId="{EC47146A-B9D4-45DD-9271-B84886C0873E}" destId="{5FC9FDE9-35AF-42F1-9EAF-7D13679DF070}" srcOrd="1" destOrd="0" presId="urn:microsoft.com/office/officeart/2005/8/layout/hierarchy1"/>
    <dgm:cxn modelId="{9107DFA3-35B3-4D51-A8B7-A3EEDBF28A17}" type="presParOf" srcId="{DC80DB8E-4047-4E78-BC20-35E193585EC3}" destId="{C834EFD2-55BF-440A-A8A4-FA03CECEFB48}" srcOrd="1" destOrd="0" presId="urn:microsoft.com/office/officeart/2005/8/layout/hierarchy1"/>
    <dgm:cxn modelId="{775425AD-7EAD-4B57-90EA-E2A3E46B6D83}" type="presParOf" srcId="{F19B4AD3-33B3-449D-BB8F-21E2619937B8}" destId="{A8F082A4-DC77-4B85-AE5D-52C4BF55A89A}" srcOrd="2" destOrd="0" presId="urn:microsoft.com/office/officeart/2005/8/layout/hierarchy1"/>
    <dgm:cxn modelId="{BBCD05DA-3E40-49FE-89AD-7B09E14C5B70}" type="presParOf" srcId="{A8F082A4-DC77-4B85-AE5D-52C4BF55A89A}" destId="{27B90479-27F2-4449-AAFD-991B3BD27829}" srcOrd="0" destOrd="0" presId="urn:microsoft.com/office/officeart/2005/8/layout/hierarchy1"/>
    <dgm:cxn modelId="{65663DB8-ADA7-4464-A345-9FDF71B84A17}" type="presParOf" srcId="{27B90479-27F2-4449-AAFD-991B3BD27829}" destId="{1F069857-49C8-4D80-A562-14F17B2E176F}" srcOrd="0" destOrd="0" presId="urn:microsoft.com/office/officeart/2005/8/layout/hierarchy1"/>
    <dgm:cxn modelId="{7DE56B37-2BB7-4D2C-93DE-E8050BB02F1C}" type="presParOf" srcId="{27B90479-27F2-4449-AAFD-991B3BD27829}" destId="{9A7A4945-7A8F-417F-AD2C-D1D79EFA176D}" srcOrd="1" destOrd="0" presId="urn:microsoft.com/office/officeart/2005/8/layout/hierarchy1"/>
    <dgm:cxn modelId="{330611CB-49EF-4D24-9850-4CD03CC56F27}" type="presParOf" srcId="{A8F082A4-DC77-4B85-AE5D-52C4BF55A89A}" destId="{6B2B780D-A5F2-4E16-AFE2-0B5729F234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B0559A-05A9-4009-805D-4479A7ABC5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584757-75A9-425C-9A90-ADB692360D97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gm:t>
    </dgm:pt>
    <dgm:pt modelId="{943DB46F-5167-4752-972F-00BA9BC85CDC}" type="parTrans" cxnId="{5A636893-8850-4DF0-A4EE-F138B6D0499E}">
      <dgm:prSet/>
      <dgm:spPr/>
      <dgm:t>
        <a:bodyPr/>
        <a:lstStyle/>
        <a:p>
          <a:endParaRPr lang="en-US"/>
        </a:p>
      </dgm:t>
    </dgm:pt>
    <dgm:pt modelId="{DFED62D3-2C31-4418-94C5-FFD6781F47E9}" type="sibTrans" cxnId="{5A636893-8850-4DF0-A4EE-F138B6D0499E}">
      <dgm:prSet/>
      <dgm:spPr/>
      <dgm:t>
        <a:bodyPr/>
        <a:lstStyle/>
        <a:p>
          <a:endParaRPr lang="en-US"/>
        </a:p>
      </dgm:t>
    </dgm:pt>
    <dgm:pt modelId="{BC773DB6-2D7A-4DEE-B290-6205C5917CB6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40B7C85A-DFE7-4C1B-BE0A-80F21375ECEA}" type="parTrans" cxnId="{BF878133-81D9-48EC-9434-706FB18E5FE1}">
      <dgm:prSet/>
      <dgm:spPr/>
      <dgm:t>
        <a:bodyPr/>
        <a:lstStyle/>
        <a:p>
          <a:endParaRPr lang="en-US"/>
        </a:p>
      </dgm:t>
    </dgm:pt>
    <dgm:pt modelId="{8AE6F040-7C25-45D3-A78B-46D4FD72D047}" type="sibTrans" cxnId="{BF878133-81D9-48EC-9434-706FB18E5FE1}">
      <dgm:prSet/>
      <dgm:spPr/>
      <dgm:t>
        <a:bodyPr/>
        <a:lstStyle/>
        <a:p>
          <a:endParaRPr lang="en-US"/>
        </a:p>
      </dgm:t>
    </dgm:pt>
    <dgm:pt modelId="{9A0E075B-1C0D-40AC-85F9-98510EA9BDCF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AA1CA14-F8CC-4E50-8149-FD004309AE19}" type="parTrans" cxnId="{BA6184B1-C7C6-43F5-8CD5-AC1C2740EBA5}">
      <dgm:prSet/>
      <dgm:spPr/>
      <dgm:t>
        <a:bodyPr/>
        <a:lstStyle/>
        <a:p>
          <a:endParaRPr lang="en-US"/>
        </a:p>
      </dgm:t>
    </dgm:pt>
    <dgm:pt modelId="{A77B2EBC-9E7F-49D7-8108-553A28EEA855}" type="sibTrans" cxnId="{BA6184B1-C7C6-43F5-8CD5-AC1C2740EBA5}">
      <dgm:prSet/>
      <dgm:spPr/>
      <dgm:t>
        <a:bodyPr/>
        <a:lstStyle/>
        <a:p>
          <a:endParaRPr lang="en-US"/>
        </a:p>
      </dgm:t>
    </dgm:pt>
    <dgm:pt modelId="{96BFAD5F-9E75-4316-97D5-2DDAB7FF6F8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12B58D5-BFE7-4123-BFAC-A76B37A4BD0C}" type="parTrans" cxnId="{207236E1-559E-4B06-9124-28F9A484B6F7}">
      <dgm:prSet/>
      <dgm:spPr/>
      <dgm:t>
        <a:bodyPr/>
        <a:lstStyle/>
        <a:p>
          <a:endParaRPr lang="en-US"/>
        </a:p>
      </dgm:t>
    </dgm:pt>
    <dgm:pt modelId="{B42911B5-8BA0-4161-B7C4-767A9D8B7075}" type="sibTrans" cxnId="{207236E1-559E-4B06-9124-28F9A484B6F7}">
      <dgm:prSet/>
      <dgm:spPr/>
      <dgm:t>
        <a:bodyPr/>
        <a:lstStyle/>
        <a:p>
          <a:endParaRPr lang="en-US"/>
        </a:p>
      </dgm:t>
    </dgm:pt>
    <dgm:pt modelId="{27818A03-D56A-4A1F-B2C0-C9DA9EB206A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F0C4E8FF-A2CD-4775-9207-55C6CCF1AF8E}" type="parTrans" cxnId="{FCA74267-22FB-4686-BCBB-0C5F19CA705F}">
      <dgm:prSet/>
      <dgm:spPr/>
      <dgm:t>
        <a:bodyPr/>
        <a:lstStyle/>
        <a:p>
          <a:endParaRPr lang="en-US"/>
        </a:p>
      </dgm:t>
    </dgm:pt>
    <dgm:pt modelId="{9E74EB77-56E7-46D3-8C00-981B66D13382}" type="sibTrans" cxnId="{FCA74267-22FB-4686-BCBB-0C5F19CA705F}">
      <dgm:prSet/>
      <dgm:spPr/>
      <dgm:t>
        <a:bodyPr/>
        <a:lstStyle/>
        <a:p>
          <a:endParaRPr lang="en-US"/>
        </a:p>
      </dgm:t>
    </dgm:pt>
    <dgm:pt modelId="{1AA38F5F-C087-48B0-A7A8-0D94D8F48297}" type="pres">
      <dgm:prSet presAssocID="{B4B0559A-05A9-4009-805D-4479A7ABC567}" presName="vert0" presStyleCnt="0">
        <dgm:presLayoutVars>
          <dgm:dir/>
          <dgm:animOne val="branch"/>
          <dgm:animLvl val="lvl"/>
        </dgm:presLayoutVars>
      </dgm:prSet>
      <dgm:spPr/>
    </dgm:pt>
    <dgm:pt modelId="{947A07EB-925E-4180-9C2A-E97EED5B79C2}" type="pres">
      <dgm:prSet presAssocID="{A9584757-75A9-425C-9A90-ADB692360D97}" presName="thickLine" presStyleLbl="alignNode1" presStyleIdx="0" presStyleCnt="5"/>
      <dgm:spPr/>
    </dgm:pt>
    <dgm:pt modelId="{7215E855-EDD1-4FC7-BB8A-6BA7CD07BBB4}" type="pres">
      <dgm:prSet presAssocID="{A9584757-75A9-425C-9A90-ADB692360D97}" presName="horz1" presStyleCnt="0"/>
      <dgm:spPr/>
    </dgm:pt>
    <dgm:pt modelId="{A61567A3-E1EA-4801-828E-F8AF97C055D8}" type="pres">
      <dgm:prSet presAssocID="{A9584757-75A9-425C-9A90-ADB692360D97}" presName="tx1" presStyleLbl="revTx" presStyleIdx="0" presStyleCnt="5"/>
      <dgm:spPr/>
    </dgm:pt>
    <dgm:pt modelId="{061A33B3-8A27-4C94-A8F7-AEF9494B83E5}" type="pres">
      <dgm:prSet presAssocID="{A9584757-75A9-425C-9A90-ADB692360D97}" presName="vert1" presStyleCnt="0"/>
      <dgm:spPr/>
    </dgm:pt>
    <dgm:pt modelId="{FCAC7657-6976-4CBF-BCA1-EFB4993B44C7}" type="pres">
      <dgm:prSet presAssocID="{BC773DB6-2D7A-4DEE-B290-6205C5917CB6}" presName="thickLine" presStyleLbl="alignNode1" presStyleIdx="1" presStyleCnt="5"/>
      <dgm:spPr/>
    </dgm:pt>
    <dgm:pt modelId="{03E7692A-17EF-4015-9A03-B18C782C0583}" type="pres">
      <dgm:prSet presAssocID="{BC773DB6-2D7A-4DEE-B290-6205C5917CB6}" presName="horz1" presStyleCnt="0"/>
      <dgm:spPr/>
    </dgm:pt>
    <dgm:pt modelId="{8C666085-91D0-42E3-BF12-30B39730C1FF}" type="pres">
      <dgm:prSet presAssocID="{BC773DB6-2D7A-4DEE-B290-6205C5917CB6}" presName="tx1" presStyleLbl="revTx" presStyleIdx="1" presStyleCnt="5"/>
      <dgm:spPr/>
    </dgm:pt>
    <dgm:pt modelId="{77BA6006-9B7A-4C14-8BDC-7FE0C57DEE36}" type="pres">
      <dgm:prSet presAssocID="{BC773DB6-2D7A-4DEE-B290-6205C5917CB6}" presName="vert1" presStyleCnt="0"/>
      <dgm:spPr/>
    </dgm:pt>
    <dgm:pt modelId="{A43586CC-B796-4E41-9E0D-D8D1EE30E461}" type="pres">
      <dgm:prSet presAssocID="{9A0E075B-1C0D-40AC-85F9-98510EA9BDCF}" presName="thickLine" presStyleLbl="alignNode1" presStyleIdx="2" presStyleCnt="5"/>
      <dgm:spPr/>
    </dgm:pt>
    <dgm:pt modelId="{FCEC03FB-02DE-40D5-9C7F-5C847FD9ED9D}" type="pres">
      <dgm:prSet presAssocID="{9A0E075B-1C0D-40AC-85F9-98510EA9BDCF}" presName="horz1" presStyleCnt="0"/>
      <dgm:spPr/>
    </dgm:pt>
    <dgm:pt modelId="{81AD6E19-2012-4443-995A-A4B200C55B91}" type="pres">
      <dgm:prSet presAssocID="{9A0E075B-1C0D-40AC-85F9-98510EA9BDCF}" presName="tx1" presStyleLbl="revTx" presStyleIdx="2" presStyleCnt="5"/>
      <dgm:spPr/>
    </dgm:pt>
    <dgm:pt modelId="{0A04463B-149B-46A1-B25D-F7FDB7373CA2}" type="pres">
      <dgm:prSet presAssocID="{9A0E075B-1C0D-40AC-85F9-98510EA9BDCF}" presName="vert1" presStyleCnt="0"/>
      <dgm:spPr/>
    </dgm:pt>
    <dgm:pt modelId="{F948F3A1-788C-4DC8-AC7D-D18F9BA5745D}" type="pres">
      <dgm:prSet presAssocID="{96BFAD5F-9E75-4316-97D5-2DDAB7FF6F8B}" presName="thickLine" presStyleLbl="alignNode1" presStyleIdx="3" presStyleCnt="5"/>
      <dgm:spPr/>
    </dgm:pt>
    <dgm:pt modelId="{EDFABAC7-BA39-42E1-B928-662B7456F9FF}" type="pres">
      <dgm:prSet presAssocID="{96BFAD5F-9E75-4316-97D5-2DDAB7FF6F8B}" presName="horz1" presStyleCnt="0"/>
      <dgm:spPr/>
    </dgm:pt>
    <dgm:pt modelId="{CDF89B94-6D89-4596-AC8C-5ED12FD99064}" type="pres">
      <dgm:prSet presAssocID="{96BFAD5F-9E75-4316-97D5-2DDAB7FF6F8B}" presName="tx1" presStyleLbl="revTx" presStyleIdx="3" presStyleCnt="5"/>
      <dgm:spPr/>
    </dgm:pt>
    <dgm:pt modelId="{1110E4C3-D87B-42C3-AE2A-AD44C5067EA8}" type="pres">
      <dgm:prSet presAssocID="{96BFAD5F-9E75-4316-97D5-2DDAB7FF6F8B}" presName="vert1" presStyleCnt="0"/>
      <dgm:spPr/>
    </dgm:pt>
    <dgm:pt modelId="{BCF826EA-35DD-4948-8294-2E815614889B}" type="pres">
      <dgm:prSet presAssocID="{27818A03-D56A-4A1F-B2C0-C9DA9EB206AB}" presName="thickLine" presStyleLbl="alignNode1" presStyleIdx="4" presStyleCnt="5"/>
      <dgm:spPr/>
    </dgm:pt>
    <dgm:pt modelId="{95F9F2F5-5DE7-4FBE-B697-BAF74196DDFF}" type="pres">
      <dgm:prSet presAssocID="{27818A03-D56A-4A1F-B2C0-C9DA9EB206AB}" presName="horz1" presStyleCnt="0"/>
      <dgm:spPr/>
    </dgm:pt>
    <dgm:pt modelId="{247F75A8-43E8-4F1F-A8A5-C2C5780DEC65}" type="pres">
      <dgm:prSet presAssocID="{27818A03-D56A-4A1F-B2C0-C9DA9EB206AB}" presName="tx1" presStyleLbl="revTx" presStyleIdx="4" presStyleCnt="5"/>
      <dgm:spPr/>
    </dgm:pt>
    <dgm:pt modelId="{152481A7-3A11-426D-BE61-BA472F80E6B9}" type="pres">
      <dgm:prSet presAssocID="{27818A03-D56A-4A1F-B2C0-C9DA9EB206AB}" presName="vert1" presStyleCnt="0"/>
      <dgm:spPr/>
    </dgm:pt>
  </dgm:ptLst>
  <dgm:cxnLst>
    <dgm:cxn modelId="{BF878133-81D9-48EC-9434-706FB18E5FE1}" srcId="{B4B0559A-05A9-4009-805D-4479A7ABC567}" destId="{BC773DB6-2D7A-4DEE-B290-6205C5917CB6}" srcOrd="1" destOrd="0" parTransId="{40B7C85A-DFE7-4C1B-BE0A-80F21375ECEA}" sibTransId="{8AE6F040-7C25-45D3-A78B-46D4FD72D047}"/>
    <dgm:cxn modelId="{21ECE844-005B-4C2B-9475-38EA1C77D8D5}" type="presOf" srcId="{B4B0559A-05A9-4009-805D-4479A7ABC567}" destId="{1AA38F5F-C087-48B0-A7A8-0D94D8F48297}" srcOrd="0" destOrd="0" presId="urn:microsoft.com/office/officeart/2008/layout/LinedList"/>
    <dgm:cxn modelId="{FCA74267-22FB-4686-BCBB-0C5F19CA705F}" srcId="{B4B0559A-05A9-4009-805D-4479A7ABC567}" destId="{27818A03-D56A-4A1F-B2C0-C9DA9EB206AB}" srcOrd="4" destOrd="0" parTransId="{F0C4E8FF-A2CD-4775-9207-55C6CCF1AF8E}" sibTransId="{9E74EB77-56E7-46D3-8C00-981B66D13382}"/>
    <dgm:cxn modelId="{832FE782-84E3-4BB4-8D47-B85C29473C00}" type="presOf" srcId="{9A0E075B-1C0D-40AC-85F9-98510EA9BDCF}" destId="{81AD6E19-2012-4443-995A-A4B200C55B91}" srcOrd="0" destOrd="0" presId="urn:microsoft.com/office/officeart/2008/layout/LinedList"/>
    <dgm:cxn modelId="{5A636893-8850-4DF0-A4EE-F138B6D0499E}" srcId="{B4B0559A-05A9-4009-805D-4479A7ABC567}" destId="{A9584757-75A9-425C-9A90-ADB692360D97}" srcOrd="0" destOrd="0" parTransId="{943DB46F-5167-4752-972F-00BA9BC85CDC}" sibTransId="{DFED62D3-2C31-4418-94C5-FFD6781F47E9}"/>
    <dgm:cxn modelId="{5C76EBA1-A228-4739-ACF6-D06D20026B0F}" type="presOf" srcId="{96BFAD5F-9E75-4316-97D5-2DDAB7FF6F8B}" destId="{CDF89B94-6D89-4596-AC8C-5ED12FD99064}" srcOrd="0" destOrd="0" presId="urn:microsoft.com/office/officeart/2008/layout/LinedList"/>
    <dgm:cxn modelId="{BA6184B1-C7C6-43F5-8CD5-AC1C2740EBA5}" srcId="{B4B0559A-05A9-4009-805D-4479A7ABC567}" destId="{9A0E075B-1C0D-40AC-85F9-98510EA9BDCF}" srcOrd="2" destOrd="0" parTransId="{3AA1CA14-F8CC-4E50-8149-FD004309AE19}" sibTransId="{A77B2EBC-9E7F-49D7-8108-553A28EEA855}"/>
    <dgm:cxn modelId="{C8BA9AB6-8472-49F3-9095-C33D6A9BC63D}" type="presOf" srcId="{27818A03-D56A-4A1F-B2C0-C9DA9EB206AB}" destId="{247F75A8-43E8-4F1F-A8A5-C2C5780DEC65}" srcOrd="0" destOrd="0" presId="urn:microsoft.com/office/officeart/2008/layout/LinedList"/>
    <dgm:cxn modelId="{06DF42D9-8263-4A8F-9A97-0D25A74D1CA5}" type="presOf" srcId="{A9584757-75A9-425C-9A90-ADB692360D97}" destId="{A61567A3-E1EA-4801-828E-F8AF97C055D8}" srcOrd="0" destOrd="0" presId="urn:microsoft.com/office/officeart/2008/layout/LinedList"/>
    <dgm:cxn modelId="{207236E1-559E-4B06-9124-28F9A484B6F7}" srcId="{B4B0559A-05A9-4009-805D-4479A7ABC567}" destId="{96BFAD5F-9E75-4316-97D5-2DDAB7FF6F8B}" srcOrd="3" destOrd="0" parTransId="{312B58D5-BFE7-4123-BFAC-A76B37A4BD0C}" sibTransId="{B42911B5-8BA0-4161-B7C4-767A9D8B7075}"/>
    <dgm:cxn modelId="{223AE1F6-5D03-40DF-BE37-0BC78A940659}" type="presOf" srcId="{BC773DB6-2D7A-4DEE-B290-6205C5917CB6}" destId="{8C666085-91D0-42E3-BF12-30B39730C1FF}" srcOrd="0" destOrd="0" presId="urn:microsoft.com/office/officeart/2008/layout/LinedList"/>
    <dgm:cxn modelId="{CC936DBB-473A-4469-B0EE-4E9D88E09897}" type="presParOf" srcId="{1AA38F5F-C087-48B0-A7A8-0D94D8F48297}" destId="{947A07EB-925E-4180-9C2A-E97EED5B79C2}" srcOrd="0" destOrd="0" presId="urn:microsoft.com/office/officeart/2008/layout/LinedList"/>
    <dgm:cxn modelId="{C0B394F6-8194-42A9-AC5B-B65595B4AEB5}" type="presParOf" srcId="{1AA38F5F-C087-48B0-A7A8-0D94D8F48297}" destId="{7215E855-EDD1-4FC7-BB8A-6BA7CD07BBB4}" srcOrd="1" destOrd="0" presId="urn:microsoft.com/office/officeart/2008/layout/LinedList"/>
    <dgm:cxn modelId="{94A7972E-9952-4065-82D4-2ADAEB1F8EBA}" type="presParOf" srcId="{7215E855-EDD1-4FC7-BB8A-6BA7CD07BBB4}" destId="{A61567A3-E1EA-4801-828E-F8AF97C055D8}" srcOrd="0" destOrd="0" presId="urn:microsoft.com/office/officeart/2008/layout/LinedList"/>
    <dgm:cxn modelId="{D38F9AFA-AA11-45C1-A640-231C1B94E133}" type="presParOf" srcId="{7215E855-EDD1-4FC7-BB8A-6BA7CD07BBB4}" destId="{061A33B3-8A27-4C94-A8F7-AEF9494B83E5}" srcOrd="1" destOrd="0" presId="urn:microsoft.com/office/officeart/2008/layout/LinedList"/>
    <dgm:cxn modelId="{6363B496-5AAC-4729-88EA-ECF69FA4C07C}" type="presParOf" srcId="{1AA38F5F-C087-48B0-A7A8-0D94D8F48297}" destId="{FCAC7657-6976-4CBF-BCA1-EFB4993B44C7}" srcOrd="2" destOrd="0" presId="urn:microsoft.com/office/officeart/2008/layout/LinedList"/>
    <dgm:cxn modelId="{A88C3A0B-03B5-4299-98B2-7B25511EE6BA}" type="presParOf" srcId="{1AA38F5F-C087-48B0-A7A8-0D94D8F48297}" destId="{03E7692A-17EF-4015-9A03-B18C782C0583}" srcOrd="3" destOrd="0" presId="urn:microsoft.com/office/officeart/2008/layout/LinedList"/>
    <dgm:cxn modelId="{4429728A-A4ED-48FB-BDA4-6E5F5DC9DB15}" type="presParOf" srcId="{03E7692A-17EF-4015-9A03-B18C782C0583}" destId="{8C666085-91D0-42E3-BF12-30B39730C1FF}" srcOrd="0" destOrd="0" presId="urn:microsoft.com/office/officeart/2008/layout/LinedList"/>
    <dgm:cxn modelId="{D9A59BD5-810F-4BB0-8EC9-4BFD98DC5860}" type="presParOf" srcId="{03E7692A-17EF-4015-9A03-B18C782C0583}" destId="{77BA6006-9B7A-4C14-8BDC-7FE0C57DEE36}" srcOrd="1" destOrd="0" presId="urn:microsoft.com/office/officeart/2008/layout/LinedList"/>
    <dgm:cxn modelId="{663AC3B4-E1CE-4B6A-A704-64265037FB3C}" type="presParOf" srcId="{1AA38F5F-C087-48B0-A7A8-0D94D8F48297}" destId="{A43586CC-B796-4E41-9E0D-D8D1EE30E461}" srcOrd="4" destOrd="0" presId="urn:microsoft.com/office/officeart/2008/layout/LinedList"/>
    <dgm:cxn modelId="{849FDEC8-2CCB-4FB1-94F3-EBA74936672D}" type="presParOf" srcId="{1AA38F5F-C087-48B0-A7A8-0D94D8F48297}" destId="{FCEC03FB-02DE-40D5-9C7F-5C847FD9ED9D}" srcOrd="5" destOrd="0" presId="urn:microsoft.com/office/officeart/2008/layout/LinedList"/>
    <dgm:cxn modelId="{D66F3ABB-13FF-4DF8-B114-BAB4442DF7F9}" type="presParOf" srcId="{FCEC03FB-02DE-40D5-9C7F-5C847FD9ED9D}" destId="{81AD6E19-2012-4443-995A-A4B200C55B91}" srcOrd="0" destOrd="0" presId="urn:microsoft.com/office/officeart/2008/layout/LinedList"/>
    <dgm:cxn modelId="{95642F6F-2607-4F04-AD8E-C20212C9323E}" type="presParOf" srcId="{FCEC03FB-02DE-40D5-9C7F-5C847FD9ED9D}" destId="{0A04463B-149B-46A1-B25D-F7FDB7373CA2}" srcOrd="1" destOrd="0" presId="urn:microsoft.com/office/officeart/2008/layout/LinedList"/>
    <dgm:cxn modelId="{A0CD3845-5AE0-478D-A754-DA9D14774B71}" type="presParOf" srcId="{1AA38F5F-C087-48B0-A7A8-0D94D8F48297}" destId="{F948F3A1-788C-4DC8-AC7D-D18F9BA5745D}" srcOrd="6" destOrd="0" presId="urn:microsoft.com/office/officeart/2008/layout/LinedList"/>
    <dgm:cxn modelId="{61F292C8-E10A-4FDB-A487-1BAB1B25C0CF}" type="presParOf" srcId="{1AA38F5F-C087-48B0-A7A8-0D94D8F48297}" destId="{EDFABAC7-BA39-42E1-B928-662B7456F9FF}" srcOrd="7" destOrd="0" presId="urn:microsoft.com/office/officeart/2008/layout/LinedList"/>
    <dgm:cxn modelId="{A5705361-FE03-4359-A8AB-26CA163A5765}" type="presParOf" srcId="{EDFABAC7-BA39-42E1-B928-662B7456F9FF}" destId="{CDF89B94-6D89-4596-AC8C-5ED12FD99064}" srcOrd="0" destOrd="0" presId="urn:microsoft.com/office/officeart/2008/layout/LinedList"/>
    <dgm:cxn modelId="{B5472104-E110-4F90-85E8-AD5B6F18D3B9}" type="presParOf" srcId="{EDFABAC7-BA39-42E1-B928-662B7456F9FF}" destId="{1110E4C3-D87B-42C3-AE2A-AD44C5067EA8}" srcOrd="1" destOrd="0" presId="urn:microsoft.com/office/officeart/2008/layout/LinedList"/>
    <dgm:cxn modelId="{3082448D-9B0C-487E-88E7-CCA6A2B663ED}" type="presParOf" srcId="{1AA38F5F-C087-48B0-A7A8-0D94D8F48297}" destId="{BCF826EA-35DD-4948-8294-2E815614889B}" srcOrd="8" destOrd="0" presId="urn:microsoft.com/office/officeart/2008/layout/LinedList"/>
    <dgm:cxn modelId="{5B2B0D48-FD23-4BB6-BD53-52F05A4EA83D}" type="presParOf" srcId="{1AA38F5F-C087-48B0-A7A8-0D94D8F48297}" destId="{95F9F2F5-5DE7-4FBE-B697-BAF74196DDFF}" srcOrd="9" destOrd="0" presId="urn:microsoft.com/office/officeart/2008/layout/LinedList"/>
    <dgm:cxn modelId="{A8B3A1C8-EC82-4AFB-8682-260CCCDBE3CC}" type="presParOf" srcId="{95F9F2F5-5DE7-4FBE-B697-BAF74196DDFF}" destId="{247F75A8-43E8-4F1F-A8A5-C2C5780DEC65}" srcOrd="0" destOrd="0" presId="urn:microsoft.com/office/officeart/2008/layout/LinedList"/>
    <dgm:cxn modelId="{97DA18AE-650E-4762-9EB6-2FCC7B090EBB}" type="presParOf" srcId="{95F9F2F5-5DE7-4FBE-B697-BAF74196DDFF}" destId="{152481A7-3A11-426D-BE61-BA472F80E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B0559A-05A9-4009-805D-4479A7ABC5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584757-75A9-425C-9A90-ADB692360D97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gm:t>
    </dgm:pt>
    <dgm:pt modelId="{943DB46F-5167-4752-972F-00BA9BC85CDC}" type="parTrans" cxnId="{5A636893-8850-4DF0-A4EE-F138B6D0499E}">
      <dgm:prSet/>
      <dgm:spPr/>
      <dgm:t>
        <a:bodyPr/>
        <a:lstStyle/>
        <a:p>
          <a:endParaRPr lang="en-US"/>
        </a:p>
      </dgm:t>
    </dgm:pt>
    <dgm:pt modelId="{DFED62D3-2C31-4418-94C5-FFD6781F47E9}" type="sibTrans" cxnId="{5A636893-8850-4DF0-A4EE-F138B6D0499E}">
      <dgm:prSet/>
      <dgm:spPr/>
      <dgm:t>
        <a:bodyPr/>
        <a:lstStyle/>
        <a:p>
          <a:endParaRPr lang="en-US"/>
        </a:p>
      </dgm:t>
    </dgm:pt>
    <dgm:pt modelId="{BC773DB6-2D7A-4DEE-B290-6205C5917CB6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40B7C85A-DFE7-4C1B-BE0A-80F21375ECEA}" type="parTrans" cxnId="{BF878133-81D9-48EC-9434-706FB18E5FE1}">
      <dgm:prSet/>
      <dgm:spPr/>
      <dgm:t>
        <a:bodyPr/>
        <a:lstStyle/>
        <a:p>
          <a:endParaRPr lang="en-US"/>
        </a:p>
      </dgm:t>
    </dgm:pt>
    <dgm:pt modelId="{8AE6F040-7C25-45D3-A78B-46D4FD72D047}" type="sibTrans" cxnId="{BF878133-81D9-48EC-9434-706FB18E5FE1}">
      <dgm:prSet/>
      <dgm:spPr/>
      <dgm:t>
        <a:bodyPr/>
        <a:lstStyle/>
        <a:p>
          <a:endParaRPr lang="en-US"/>
        </a:p>
      </dgm:t>
    </dgm:pt>
    <dgm:pt modelId="{9A0E075B-1C0D-40AC-85F9-98510EA9BDCF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AA1CA14-F8CC-4E50-8149-FD004309AE19}" type="parTrans" cxnId="{BA6184B1-C7C6-43F5-8CD5-AC1C2740EBA5}">
      <dgm:prSet/>
      <dgm:spPr/>
      <dgm:t>
        <a:bodyPr/>
        <a:lstStyle/>
        <a:p>
          <a:endParaRPr lang="en-US"/>
        </a:p>
      </dgm:t>
    </dgm:pt>
    <dgm:pt modelId="{A77B2EBC-9E7F-49D7-8108-553A28EEA855}" type="sibTrans" cxnId="{BA6184B1-C7C6-43F5-8CD5-AC1C2740EBA5}">
      <dgm:prSet/>
      <dgm:spPr/>
      <dgm:t>
        <a:bodyPr/>
        <a:lstStyle/>
        <a:p>
          <a:endParaRPr lang="en-US"/>
        </a:p>
      </dgm:t>
    </dgm:pt>
    <dgm:pt modelId="{96BFAD5F-9E75-4316-97D5-2DDAB7FF6F8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12B58D5-BFE7-4123-BFAC-A76B37A4BD0C}" type="parTrans" cxnId="{207236E1-559E-4B06-9124-28F9A484B6F7}">
      <dgm:prSet/>
      <dgm:spPr/>
      <dgm:t>
        <a:bodyPr/>
        <a:lstStyle/>
        <a:p>
          <a:endParaRPr lang="en-US"/>
        </a:p>
      </dgm:t>
    </dgm:pt>
    <dgm:pt modelId="{B42911B5-8BA0-4161-B7C4-767A9D8B7075}" type="sibTrans" cxnId="{207236E1-559E-4B06-9124-28F9A484B6F7}">
      <dgm:prSet/>
      <dgm:spPr/>
      <dgm:t>
        <a:bodyPr/>
        <a:lstStyle/>
        <a:p>
          <a:endParaRPr lang="en-US"/>
        </a:p>
      </dgm:t>
    </dgm:pt>
    <dgm:pt modelId="{27818A03-D56A-4A1F-B2C0-C9DA9EB206A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F0C4E8FF-A2CD-4775-9207-55C6CCF1AF8E}" type="parTrans" cxnId="{FCA74267-22FB-4686-BCBB-0C5F19CA705F}">
      <dgm:prSet/>
      <dgm:spPr/>
      <dgm:t>
        <a:bodyPr/>
        <a:lstStyle/>
        <a:p>
          <a:endParaRPr lang="en-US"/>
        </a:p>
      </dgm:t>
    </dgm:pt>
    <dgm:pt modelId="{9E74EB77-56E7-46D3-8C00-981B66D13382}" type="sibTrans" cxnId="{FCA74267-22FB-4686-BCBB-0C5F19CA705F}">
      <dgm:prSet/>
      <dgm:spPr/>
      <dgm:t>
        <a:bodyPr/>
        <a:lstStyle/>
        <a:p>
          <a:endParaRPr lang="en-US"/>
        </a:p>
      </dgm:t>
    </dgm:pt>
    <dgm:pt modelId="{1AA38F5F-C087-48B0-A7A8-0D94D8F48297}" type="pres">
      <dgm:prSet presAssocID="{B4B0559A-05A9-4009-805D-4479A7ABC567}" presName="vert0" presStyleCnt="0">
        <dgm:presLayoutVars>
          <dgm:dir/>
          <dgm:animOne val="branch"/>
          <dgm:animLvl val="lvl"/>
        </dgm:presLayoutVars>
      </dgm:prSet>
      <dgm:spPr/>
    </dgm:pt>
    <dgm:pt modelId="{947A07EB-925E-4180-9C2A-E97EED5B79C2}" type="pres">
      <dgm:prSet presAssocID="{A9584757-75A9-425C-9A90-ADB692360D97}" presName="thickLine" presStyleLbl="alignNode1" presStyleIdx="0" presStyleCnt="5"/>
      <dgm:spPr/>
    </dgm:pt>
    <dgm:pt modelId="{7215E855-EDD1-4FC7-BB8A-6BA7CD07BBB4}" type="pres">
      <dgm:prSet presAssocID="{A9584757-75A9-425C-9A90-ADB692360D97}" presName="horz1" presStyleCnt="0"/>
      <dgm:spPr/>
    </dgm:pt>
    <dgm:pt modelId="{A61567A3-E1EA-4801-828E-F8AF97C055D8}" type="pres">
      <dgm:prSet presAssocID="{A9584757-75A9-425C-9A90-ADB692360D97}" presName="tx1" presStyleLbl="revTx" presStyleIdx="0" presStyleCnt="5"/>
      <dgm:spPr/>
    </dgm:pt>
    <dgm:pt modelId="{061A33B3-8A27-4C94-A8F7-AEF9494B83E5}" type="pres">
      <dgm:prSet presAssocID="{A9584757-75A9-425C-9A90-ADB692360D97}" presName="vert1" presStyleCnt="0"/>
      <dgm:spPr/>
    </dgm:pt>
    <dgm:pt modelId="{FCAC7657-6976-4CBF-BCA1-EFB4993B44C7}" type="pres">
      <dgm:prSet presAssocID="{BC773DB6-2D7A-4DEE-B290-6205C5917CB6}" presName="thickLine" presStyleLbl="alignNode1" presStyleIdx="1" presStyleCnt="5"/>
      <dgm:spPr/>
    </dgm:pt>
    <dgm:pt modelId="{03E7692A-17EF-4015-9A03-B18C782C0583}" type="pres">
      <dgm:prSet presAssocID="{BC773DB6-2D7A-4DEE-B290-6205C5917CB6}" presName="horz1" presStyleCnt="0"/>
      <dgm:spPr/>
    </dgm:pt>
    <dgm:pt modelId="{8C666085-91D0-42E3-BF12-30B39730C1FF}" type="pres">
      <dgm:prSet presAssocID="{BC773DB6-2D7A-4DEE-B290-6205C5917CB6}" presName="tx1" presStyleLbl="revTx" presStyleIdx="1" presStyleCnt="5"/>
      <dgm:spPr/>
    </dgm:pt>
    <dgm:pt modelId="{77BA6006-9B7A-4C14-8BDC-7FE0C57DEE36}" type="pres">
      <dgm:prSet presAssocID="{BC773DB6-2D7A-4DEE-B290-6205C5917CB6}" presName="vert1" presStyleCnt="0"/>
      <dgm:spPr/>
    </dgm:pt>
    <dgm:pt modelId="{A43586CC-B796-4E41-9E0D-D8D1EE30E461}" type="pres">
      <dgm:prSet presAssocID="{9A0E075B-1C0D-40AC-85F9-98510EA9BDCF}" presName="thickLine" presStyleLbl="alignNode1" presStyleIdx="2" presStyleCnt="5"/>
      <dgm:spPr/>
    </dgm:pt>
    <dgm:pt modelId="{FCEC03FB-02DE-40D5-9C7F-5C847FD9ED9D}" type="pres">
      <dgm:prSet presAssocID="{9A0E075B-1C0D-40AC-85F9-98510EA9BDCF}" presName="horz1" presStyleCnt="0"/>
      <dgm:spPr/>
    </dgm:pt>
    <dgm:pt modelId="{81AD6E19-2012-4443-995A-A4B200C55B91}" type="pres">
      <dgm:prSet presAssocID="{9A0E075B-1C0D-40AC-85F9-98510EA9BDCF}" presName="tx1" presStyleLbl="revTx" presStyleIdx="2" presStyleCnt="5"/>
      <dgm:spPr/>
    </dgm:pt>
    <dgm:pt modelId="{0A04463B-149B-46A1-B25D-F7FDB7373CA2}" type="pres">
      <dgm:prSet presAssocID="{9A0E075B-1C0D-40AC-85F9-98510EA9BDCF}" presName="vert1" presStyleCnt="0"/>
      <dgm:spPr/>
    </dgm:pt>
    <dgm:pt modelId="{F948F3A1-788C-4DC8-AC7D-D18F9BA5745D}" type="pres">
      <dgm:prSet presAssocID="{96BFAD5F-9E75-4316-97D5-2DDAB7FF6F8B}" presName="thickLine" presStyleLbl="alignNode1" presStyleIdx="3" presStyleCnt="5"/>
      <dgm:spPr/>
    </dgm:pt>
    <dgm:pt modelId="{EDFABAC7-BA39-42E1-B928-662B7456F9FF}" type="pres">
      <dgm:prSet presAssocID="{96BFAD5F-9E75-4316-97D5-2DDAB7FF6F8B}" presName="horz1" presStyleCnt="0"/>
      <dgm:spPr/>
    </dgm:pt>
    <dgm:pt modelId="{CDF89B94-6D89-4596-AC8C-5ED12FD99064}" type="pres">
      <dgm:prSet presAssocID="{96BFAD5F-9E75-4316-97D5-2DDAB7FF6F8B}" presName="tx1" presStyleLbl="revTx" presStyleIdx="3" presStyleCnt="5"/>
      <dgm:spPr/>
    </dgm:pt>
    <dgm:pt modelId="{1110E4C3-D87B-42C3-AE2A-AD44C5067EA8}" type="pres">
      <dgm:prSet presAssocID="{96BFAD5F-9E75-4316-97D5-2DDAB7FF6F8B}" presName="vert1" presStyleCnt="0"/>
      <dgm:spPr/>
    </dgm:pt>
    <dgm:pt modelId="{BCF826EA-35DD-4948-8294-2E815614889B}" type="pres">
      <dgm:prSet presAssocID="{27818A03-D56A-4A1F-B2C0-C9DA9EB206AB}" presName="thickLine" presStyleLbl="alignNode1" presStyleIdx="4" presStyleCnt="5"/>
      <dgm:spPr/>
    </dgm:pt>
    <dgm:pt modelId="{95F9F2F5-5DE7-4FBE-B697-BAF74196DDFF}" type="pres">
      <dgm:prSet presAssocID="{27818A03-D56A-4A1F-B2C0-C9DA9EB206AB}" presName="horz1" presStyleCnt="0"/>
      <dgm:spPr/>
    </dgm:pt>
    <dgm:pt modelId="{247F75A8-43E8-4F1F-A8A5-C2C5780DEC65}" type="pres">
      <dgm:prSet presAssocID="{27818A03-D56A-4A1F-B2C0-C9DA9EB206AB}" presName="tx1" presStyleLbl="revTx" presStyleIdx="4" presStyleCnt="5"/>
      <dgm:spPr/>
    </dgm:pt>
    <dgm:pt modelId="{152481A7-3A11-426D-BE61-BA472F80E6B9}" type="pres">
      <dgm:prSet presAssocID="{27818A03-D56A-4A1F-B2C0-C9DA9EB206AB}" presName="vert1" presStyleCnt="0"/>
      <dgm:spPr/>
    </dgm:pt>
  </dgm:ptLst>
  <dgm:cxnLst>
    <dgm:cxn modelId="{BF878133-81D9-48EC-9434-706FB18E5FE1}" srcId="{B4B0559A-05A9-4009-805D-4479A7ABC567}" destId="{BC773DB6-2D7A-4DEE-B290-6205C5917CB6}" srcOrd="1" destOrd="0" parTransId="{40B7C85A-DFE7-4C1B-BE0A-80F21375ECEA}" sibTransId="{8AE6F040-7C25-45D3-A78B-46D4FD72D047}"/>
    <dgm:cxn modelId="{21ECE844-005B-4C2B-9475-38EA1C77D8D5}" type="presOf" srcId="{B4B0559A-05A9-4009-805D-4479A7ABC567}" destId="{1AA38F5F-C087-48B0-A7A8-0D94D8F48297}" srcOrd="0" destOrd="0" presId="urn:microsoft.com/office/officeart/2008/layout/LinedList"/>
    <dgm:cxn modelId="{FCA74267-22FB-4686-BCBB-0C5F19CA705F}" srcId="{B4B0559A-05A9-4009-805D-4479A7ABC567}" destId="{27818A03-D56A-4A1F-B2C0-C9DA9EB206AB}" srcOrd="4" destOrd="0" parTransId="{F0C4E8FF-A2CD-4775-9207-55C6CCF1AF8E}" sibTransId="{9E74EB77-56E7-46D3-8C00-981B66D13382}"/>
    <dgm:cxn modelId="{832FE782-84E3-4BB4-8D47-B85C29473C00}" type="presOf" srcId="{9A0E075B-1C0D-40AC-85F9-98510EA9BDCF}" destId="{81AD6E19-2012-4443-995A-A4B200C55B91}" srcOrd="0" destOrd="0" presId="urn:microsoft.com/office/officeart/2008/layout/LinedList"/>
    <dgm:cxn modelId="{5A636893-8850-4DF0-A4EE-F138B6D0499E}" srcId="{B4B0559A-05A9-4009-805D-4479A7ABC567}" destId="{A9584757-75A9-425C-9A90-ADB692360D97}" srcOrd="0" destOrd="0" parTransId="{943DB46F-5167-4752-972F-00BA9BC85CDC}" sibTransId="{DFED62D3-2C31-4418-94C5-FFD6781F47E9}"/>
    <dgm:cxn modelId="{5C76EBA1-A228-4739-ACF6-D06D20026B0F}" type="presOf" srcId="{96BFAD5F-9E75-4316-97D5-2DDAB7FF6F8B}" destId="{CDF89B94-6D89-4596-AC8C-5ED12FD99064}" srcOrd="0" destOrd="0" presId="urn:microsoft.com/office/officeart/2008/layout/LinedList"/>
    <dgm:cxn modelId="{BA6184B1-C7C6-43F5-8CD5-AC1C2740EBA5}" srcId="{B4B0559A-05A9-4009-805D-4479A7ABC567}" destId="{9A0E075B-1C0D-40AC-85F9-98510EA9BDCF}" srcOrd="2" destOrd="0" parTransId="{3AA1CA14-F8CC-4E50-8149-FD004309AE19}" sibTransId="{A77B2EBC-9E7F-49D7-8108-553A28EEA855}"/>
    <dgm:cxn modelId="{C8BA9AB6-8472-49F3-9095-C33D6A9BC63D}" type="presOf" srcId="{27818A03-D56A-4A1F-B2C0-C9DA9EB206AB}" destId="{247F75A8-43E8-4F1F-A8A5-C2C5780DEC65}" srcOrd="0" destOrd="0" presId="urn:microsoft.com/office/officeart/2008/layout/LinedList"/>
    <dgm:cxn modelId="{06DF42D9-8263-4A8F-9A97-0D25A74D1CA5}" type="presOf" srcId="{A9584757-75A9-425C-9A90-ADB692360D97}" destId="{A61567A3-E1EA-4801-828E-F8AF97C055D8}" srcOrd="0" destOrd="0" presId="urn:microsoft.com/office/officeart/2008/layout/LinedList"/>
    <dgm:cxn modelId="{207236E1-559E-4B06-9124-28F9A484B6F7}" srcId="{B4B0559A-05A9-4009-805D-4479A7ABC567}" destId="{96BFAD5F-9E75-4316-97D5-2DDAB7FF6F8B}" srcOrd="3" destOrd="0" parTransId="{312B58D5-BFE7-4123-BFAC-A76B37A4BD0C}" sibTransId="{B42911B5-8BA0-4161-B7C4-767A9D8B7075}"/>
    <dgm:cxn modelId="{223AE1F6-5D03-40DF-BE37-0BC78A940659}" type="presOf" srcId="{BC773DB6-2D7A-4DEE-B290-6205C5917CB6}" destId="{8C666085-91D0-42E3-BF12-30B39730C1FF}" srcOrd="0" destOrd="0" presId="urn:microsoft.com/office/officeart/2008/layout/LinedList"/>
    <dgm:cxn modelId="{CC936DBB-473A-4469-B0EE-4E9D88E09897}" type="presParOf" srcId="{1AA38F5F-C087-48B0-A7A8-0D94D8F48297}" destId="{947A07EB-925E-4180-9C2A-E97EED5B79C2}" srcOrd="0" destOrd="0" presId="urn:microsoft.com/office/officeart/2008/layout/LinedList"/>
    <dgm:cxn modelId="{C0B394F6-8194-42A9-AC5B-B65595B4AEB5}" type="presParOf" srcId="{1AA38F5F-C087-48B0-A7A8-0D94D8F48297}" destId="{7215E855-EDD1-4FC7-BB8A-6BA7CD07BBB4}" srcOrd="1" destOrd="0" presId="urn:microsoft.com/office/officeart/2008/layout/LinedList"/>
    <dgm:cxn modelId="{94A7972E-9952-4065-82D4-2ADAEB1F8EBA}" type="presParOf" srcId="{7215E855-EDD1-4FC7-BB8A-6BA7CD07BBB4}" destId="{A61567A3-E1EA-4801-828E-F8AF97C055D8}" srcOrd="0" destOrd="0" presId="urn:microsoft.com/office/officeart/2008/layout/LinedList"/>
    <dgm:cxn modelId="{D38F9AFA-AA11-45C1-A640-231C1B94E133}" type="presParOf" srcId="{7215E855-EDD1-4FC7-BB8A-6BA7CD07BBB4}" destId="{061A33B3-8A27-4C94-A8F7-AEF9494B83E5}" srcOrd="1" destOrd="0" presId="urn:microsoft.com/office/officeart/2008/layout/LinedList"/>
    <dgm:cxn modelId="{6363B496-5AAC-4729-88EA-ECF69FA4C07C}" type="presParOf" srcId="{1AA38F5F-C087-48B0-A7A8-0D94D8F48297}" destId="{FCAC7657-6976-4CBF-BCA1-EFB4993B44C7}" srcOrd="2" destOrd="0" presId="urn:microsoft.com/office/officeart/2008/layout/LinedList"/>
    <dgm:cxn modelId="{A88C3A0B-03B5-4299-98B2-7B25511EE6BA}" type="presParOf" srcId="{1AA38F5F-C087-48B0-A7A8-0D94D8F48297}" destId="{03E7692A-17EF-4015-9A03-B18C782C0583}" srcOrd="3" destOrd="0" presId="urn:microsoft.com/office/officeart/2008/layout/LinedList"/>
    <dgm:cxn modelId="{4429728A-A4ED-48FB-BDA4-6E5F5DC9DB15}" type="presParOf" srcId="{03E7692A-17EF-4015-9A03-B18C782C0583}" destId="{8C666085-91D0-42E3-BF12-30B39730C1FF}" srcOrd="0" destOrd="0" presId="urn:microsoft.com/office/officeart/2008/layout/LinedList"/>
    <dgm:cxn modelId="{D9A59BD5-810F-4BB0-8EC9-4BFD98DC5860}" type="presParOf" srcId="{03E7692A-17EF-4015-9A03-B18C782C0583}" destId="{77BA6006-9B7A-4C14-8BDC-7FE0C57DEE36}" srcOrd="1" destOrd="0" presId="urn:microsoft.com/office/officeart/2008/layout/LinedList"/>
    <dgm:cxn modelId="{663AC3B4-E1CE-4B6A-A704-64265037FB3C}" type="presParOf" srcId="{1AA38F5F-C087-48B0-A7A8-0D94D8F48297}" destId="{A43586CC-B796-4E41-9E0D-D8D1EE30E461}" srcOrd="4" destOrd="0" presId="urn:microsoft.com/office/officeart/2008/layout/LinedList"/>
    <dgm:cxn modelId="{849FDEC8-2CCB-4FB1-94F3-EBA74936672D}" type="presParOf" srcId="{1AA38F5F-C087-48B0-A7A8-0D94D8F48297}" destId="{FCEC03FB-02DE-40D5-9C7F-5C847FD9ED9D}" srcOrd="5" destOrd="0" presId="urn:microsoft.com/office/officeart/2008/layout/LinedList"/>
    <dgm:cxn modelId="{D66F3ABB-13FF-4DF8-B114-BAB4442DF7F9}" type="presParOf" srcId="{FCEC03FB-02DE-40D5-9C7F-5C847FD9ED9D}" destId="{81AD6E19-2012-4443-995A-A4B200C55B91}" srcOrd="0" destOrd="0" presId="urn:microsoft.com/office/officeart/2008/layout/LinedList"/>
    <dgm:cxn modelId="{95642F6F-2607-4F04-AD8E-C20212C9323E}" type="presParOf" srcId="{FCEC03FB-02DE-40D5-9C7F-5C847FD9ED9D}" destId="{0A04463B-149B-46A1-B25D-F7FDB7373CA2}" srcOrd="1" destOrd="0" presId="urn:microsoft.com/office/officeart/2008/layout/LinedList"/>
    <dgm:cxn modelId="{A0CD3845-5AE0-478D-A754-DA9D14774B71}" type="presParOf" srcId="{1AA38F5F-C087-48B0-A7A8-0D94D8F48297}" destId="{F948F3A1-788C-4DC8-AC7D-D18F9BA5745D}" srcOrd="6" destOrd="0" presId="urn:microsoft.com/office/officeart/2008/layout/LinedList"/>
    <dgm:cxn modelId="{61F292C8-E10A-4FDB-A487-1BAB1B25C0CF}" type="presParOf" srcId="{1AA38F5F-C087-48B0-A7A8-0D94D8F48297}" destId="{EDFABAC7-BA39-42E1-B928-662B7456F9FF}" srcOrd="7" destOrd="0" presId="urn:microsoft.com/office/officeart/2008/layout/LinedList"/>
    <dgm:cxn modelId="{A5705361-FE03-4359-A8AB-26CA163A5765}" type="presParOf" srcId="{EDFABAC7-BA39-42E1-B928-662B7456F9FF}" destId="{CDF89B94-6D89-4596-AC8C-5ED12FD99064}" srcOrd="0" destOrd="0" presId="urn:microsoft.com/office/officeart/2008/layout/LinedList"/>
    <dgm:cxn modelId="{B5472104-E110-4F90-85E8-AD5B6F18D3B9}" type="presParOf" srcId="{EDFABAC7-BA39-42E1-B928-662B7456F9FF}" destId="{1110E4C3-D87B-42C3-AE2A-AD44C5067EA8}" srcOrd="1" destOrd="0" presId="urn:microsoft.com/office/officeart/2008/layout/LinedList"/>
    <dgm:cxn modelId="{3082448D-9B0C-487E-88E7-CCA6A2B663ED}" type="presParOf" srcId="{1AA38F5F-C087-48B0-A7A8-0D94D8F48297}" destId="{BCF826EA-35DD-4948-8294-2E815614889B}" srcOrd="8" destOrd="0" presId="urn:microsoft.com/office/officeart/2008/layout/LinedList"/>
    <dgm:cxn modelId="{5B2B0D48-FD23-4BB6-BD53-52F05A4EA83D}" type="presParOf" srcId="{1AA38F5F-C087-48B0-A7A8-0D94D8F48297}" destId="{95F9F2F5-5DE7-4FBE-B697-BAF74196DDFF}" srcOrd="9" destOrd="0" presId="urn:microsoft.com/office/officeart/2008/layout/LinedList"/>
    <dgm:cxn modelId="{A8B3A1C8-EC82-4AFB-8682-260CCCDBE3CC}" type="presParOf" srcId="{95F9F2F5-5DE7-4FBE-B697-BAF74196DDFF}" destId="{247F75A8-43E8-4F1F-A8A5-C2C5780DEC65}" srcOrd="0" destOrd="0" presId="urn:microsoft.com/office/officeart/2008/layout/LinedList"/>
    <dgm:cxn modelId="{97DA18AE-650E-4762-9EB6-2FCC7B090EBB}" type="presParOf" srcId="{95F9F2F5-5DE7-4FBE-B697-BAF74196DDFF}" destId="{152481A7-3A11-426D-BE61-BA472F80E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B0559A-05A9-4009-805D-4479A7ABC5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584757-75A9-425C-9A90-ADB692360D97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gm:t>
    </dgm:pt>
    <dgm:pt modelId="{943DB46F-5167-4752-972F-00BA9BC85CDC}" type="parTrans" cxnId="{5A636893-8850-4DF0-A4EE-F138B6D0499E}">
      <dgm:prSet/>
      <dgm:spPr/>
      <dgm:t>
        <a:bodyPr/>
        <a:lstStyle/>
        <a:p>
          <a:endParaRPr lang="en-US"/>
        </a:p>
      </dgm:t>
    </dgm:pt>
    <dgm:pt modelId="{DFED62D3-2C31-4418-94C5-FFD6781F47E9}" type="sibTrans" cxnId="{5A636893-8850-4DF0-A4EE-F138B6D0499E}">
      <dgm:prSet/>
      <dgm:spPr/>
      <dgm:t>
        <a:bodyPr/>
        <a:lstStyle/>
        <a:p>
          <a:endParaRPr lang="en-US"/>
        </a:p>
      </dgm:t>
    </dgm:pt>
    <dgm:pt modelId="{BC773DB6-2D7A-4DEE-B290-6205C5917CB6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40B7C85A-DFE7-4C1B-BE0A-80F21375ECEA}" type="parTrans" cxnId="{BF878133-81D9-48EC-9434-706FB18E5FE1}">
      <dgm:prSet/>
      <dgm:spPr/>
      <dgm:t>
        <a:bodyPr/>
        <a:lstStyle/>
        <a:p>
          <a:endParaRPr lang="en-US"/>
        </a:p>
      </dgm:t>
    </dgm:pt>
    <dgm:pt modelId="{8AE6F040-7C25-45D3-A78B-46D4FD72D047}" type="sibTrans" cxnId="{BF878133-81D9-48EC-9434-706FB18E5FE1}">
      <dgm:prSet/>
      <dgm:spPr/>
      <dgm:t>
        <a:bodyPr/>
        <a:lstStyle/>
        <a:p>
          <a:endParaRPr lang="en-US"/>
        </a:p>
      </dgm:t>
    </dgm:pt>
    <dgm:pt modelId="{9A0E075B-1C0D-40AC-85F9-98510EA9BDCF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AA1CA14-F8CC-4E50-8149-FD004309AE19}" type="parTrans" cxnId="{BA6184B1-C7C6-43F5-8CD5-AC1C2740EBA5}">
      <dgm:prSet/>
      <dgm:spPr/>
      <dgm:t>
        <a:bodyPr/>
        <a:lstStyle/>
        <a:p>
          <a:endParaRPr lang="en-US"/>
        </a:p>
      </dgm:t>
    </dgm:pt>
    <dgm:pt modelId="{A77B2EBC-9E7F-49D7-8108-553A28EEA855}" type="sibTrans" cxnId="{BA6184B1-C7C6-43F5-8CD5-AC1C2740EBA5}">
      <dgm:prSet/>
      <dgm:spPr/>
      <dgm:t>
        <a:bodyPr/>
        <a:lstStyle/>
        <a:p>
          <a:endParaRPr lang="en-US"/>
        </a:p>
      </dgm:t>
    </dgm:pt>
    <dgm:pt modelId="{96BFAD5F-9E75-4316-97D5-2DDAB7FF6F8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12B58D5-BFE7-4123-BFAC-A76B37A4BD0C}" type="parTrans" cxnId="{207236E1-559E-4B06-9124-28F9A484B6F7}">
      <dgm:prSet/>
      <dgm:spPr/>
      <dgm:t>
        <a:bodyPr/>
        <a:lstStyle/>
        <a:p>
          <a:endParaRPr lang="en-US"/>
        </a:p>
      </dgm:t>
    </dgm:pt>
    <dgm:pt modelId="{B42911B5-8BA0-4161-B7C4-767A9D8B7075}" type="sibTrans" cxnId="{207236E1-559E-4B06-9124-28F9A484B6F7}">
      <dgm:prSet/>
      <dgm:spPr/>
      <dgm:t>
        <a:bodyPr/>
        <a:lstStyle/>
        <a:p>
          <a:endParaRPr lang="en-US"/>
        </a:p>
      </dgm:t>
    </dgm:pt>
    <dgm:pt modelId="{27818A03-D56A-4A1F-B2C0-C9DA9EB206A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F0C4E8FF-A2CD-4775-9207-55C6CCF1AF8E}" type="parTrans" cxnId="{FCA74267-22FB-4686-BCBB-0C5F19CA705F}">
      <dgm:prSet/>
      <dgm:spPr/>
      <dgm:t>
        <a:bodyPr/>
        <a:lstStyle/>
        <a:p>
          <a:endParaRPr lang="en-US"/>
        </a:p>
      </dgm:t>
    </dgm:pt>
    <dgm:pt modelId="{9E74EB77-56E7-46D3-8C00-981B66D13382}" type="sibTrans" cxnId="{FCA74267-22FB-4686-BCBB-0C5F19CA705F}">
      <dgm:prSet/>
      <dgm:spPr/>
      <dgm:t>
        <a:bodyPr/>
        <a:lstStyle/>
        <a:p>
          <a:endParaRPr lang="en-US"/>
        </a:p>
      </dgm:t>
    </dgm:pt>
    <dgm:pt modelId="{1AA38F5F-C087-48B0-A7A8-0D94D8F48297}" type="pres">
      <dgm:prSet presAssocID="{B4B0559A-05A9-4009-805D-4479A7ABC567}" presName="vert0" presStyleCnt="0">
        <dgm:presLayoutVars>
          <dgm:dir/>
          <dgm:animOne val="branch"/>
          <dgm:animLvl val="lvl"/>
        </dgm:presLayoutVars>
      </dgm:prSet>
      <dgm:spPr/>
    </dgm:pt>
    <dgm:pt modelId="{947A07EB-925E-4180-9C2A-E97EED5B79C2}" type="pres">
      <dgm:prSet presAssocID="{A9584757-75A9-425C-9A90-ADB692360D97}" presName="thickLine" presStyleLbl="alignNode1" presStyleIdx="0" presStyleCnt="5"/>
      <dgm:spPr/>
    </dgm:pt>
    <dgm:pt modelId="{7215E855-EDD1-4FC7-BB8A-6BA7CD07BBB4}" type="pres">
      <dgm:prSet presAssocID="{A9584757-75A9-425C-9A90-ADB692360D97}" presName="horz1" presStyleCnt="0"/>
      <dgm:spPr/>
    </dgm:pt>
    <dgm:pt modelId="{A61567A3-E1EA-4801-828E-F8AF97C055D8}" type="pres">
      <dgm:prSet presAssocID="{A9584757-75A9-425C-9A90-ADB692360D97}" presName="tx1" presStyleLbl="revTx" presStyleIdx="0" presStyleCnt="5"/>
      <dgm:spPr/>
    </dgm:pt>
    <dgm:pt modelId="{061A33B3-8A27-4C94-A8F7-AEF9494B83E5}" type="pres">
      <dgm:prSet presAssocID="{A9584757-75A9-425C-9A90-ADB692360D97}" presName="vert1" presStyleCnt="0"/>
      <dgm:spPr/>
    </dgm:pt>
    <dgm:pt modelId="{FCAC7657-6976-4CBF-BCA1-EFB4993B44C7}" type="pres">
      <dgm:prSet presAssocID="{BC773DB6-2D7A-4DEE-B290-6205C5917CB6}" presName="thickLine" presStyleLbl="alignNode1" presStyleIdx="1" presStyleCnt="5"/>
      <dgm:spPr/>
    </dgm:pt>
    <dgm:pt modelId="{03E7692A-17EF-4015-9A03-B18C782C0583}" type="pres">
      <dgm:prSet presAssocID="{BC773DB6-2D7A-4DEE-B290-6205C5917CB6}" presName="horz1" presStyleCnt="0"/>
      <dgm:spPr/>
    </dgm:pt>
    <dgm:pt modelId="{8C666085-91D0-42E3-BF12-30B39730C1FF}" type="pres">
      <dgm:prSet presAssocID="{BC773DB6-2D7A-4DEE-B290-6205C5917CB6}" presName="tx1" presStyleLbl="revTx" presStyleIdx="1" presStyleCnt="5"/>
      <dgm:spPr/>
    </dgm:pt>
    <dgm:pt modelId="{77BA6006-9B7A-4C14-8BDC-7FE0C57DEE36}" type="pres">
      <dgm:prSet presAssocID="{BC773DB6-2D7A-4DEE-B290-6205C5917CB6}" presName="vert1" presStyleCnt="0"/>
      <dgm:spPr/>
    </dgm:pt>
    <dgm:pt modelId="{A43586CC-B796-4E41-9E0D-D8D1EE30E461}" type="pres">
      <dgm:prSet presAssocID="{9A0E075B-1C0D-40AC-85F9-98510EA9BDCF}" presName="thickLine" presStyleLbl="alignNode1" presStyleIdx="2" presStyleCnt="5"/>
      <dgm:spPr/>
    </dgm:pt>
    <dgm:pt modelId="{FCEC03FB-02DE-40D5-9C7F-5C847FD9ED9D}" type="pres">
      <dgm:prSet presAssocID="{9A0E075B-1C0D-40AC-85F9-98510EA9BDCF}" presName="horz1" presStyleCnt="0"/>
      <dgm:spPr/>
    </dgm:pt>
    <dgm:pt modelId="{81AD6E19-2012-4443-995A-A4B200C55B91}" type="pres">
      <dgm:prSet presAssocID="{9A0E075B-1C0D-40AC-85F9-98510EA9BDCF}" presName="tx1" presStyleLbl="revTx" presStyleIdx="2" presStyleCnt="5"/>
      <dgm:spPr/>
    </dgm:pt>
    <dgm:pt modelId="{0A04463B-149B-46A1-B25D-F7FDB7373CA2}" type="pres">
      <dgm:prSet presAssocID="{9A0E075B-1C0D-40AC-85F9-98510EA9BDCF}" presName="vert1" presStyleCnt="0"/>
      <dgm:spPr/>
    </dgm:pt>
    <dgm:pt modelId="{F948F3A1-788C-4DC8-AC7D-D18F9BA5745D}" type="pres">
      <dgm:prSet presAssocID="{96BFAD5F-9E75-4316-97D5-2DDAB7FF6F8B}" presName="thickLine" presStyleLbl="alignNode1" presStyleIdx="3" presStyleCnt="5"/>
      <dgm:spPr/>
    </dgm:pt>
    <dgm:pt modelId="{EDFABAC7-BA39-42E1-B928-662B7456F9FF}" type="pres">
      <dgm:prSet presAssocID="{96BFAD5F-9E75-4316-97D5-2DDAB7FF6F8B}" presName="horz1" presStyleCnt="0"/>
      <dgm:spPr/>
    </dgm:pt>
    <dgm:pt modelId="{CDF89B94-6D89-4596-AC8C-5ED12FD99064}" type="pres">
      <dgm:prSet presAssocID="{96BFAD5F-9E75-4316-97D5-2DDAB7FF6F8B}" presName="tx1" presStyleLbl="revTx" presStyleIdx="3" presStyleCnt="5"/>
      <dgm:spPr/>
    </dgm:pt>
    <dgm:pt modelId="{1110E4C3-D87B-42C3-AE2A-AD44C5067EA8}" type="pres">
      <dgm:prSet presAssocID="{96BFAD5F-9E75-4316-97D5-2DDAB7FF6F8B}" presName="vert1" presStyleCnt="0"/>
      <dgm:spPr/>
    </dgm:pt>
    <dgm:pt modelId="{BCF826EA-35DD-4948-8294-2E815614889B}" type="pres">
      <dgm:prSet presAssocID="{27818A03-D56A-4A1F-B2C0-C9DA9EB206AB}" presName="thickLine" presStyleLbl="alignNode1" presStyleIdx="4" presStyleCnt="5"/>
      <dgm:spPr/>
    </dgm:pt>
    <dgm:pt modelId="{95F9F2F5-5DE7-4FBE-B697-BAF74196DDFF}" type="pres">
      <dgm:prSet presAssocID="{27818A03-D56A-4A1F-B2C0-C9DA9EB206AB}" presName="horz1" presStyleCnt="0"/>
      <dgm:spPr/>
    </dgm:pt>
    <dgm:pt modelId="{247F75A8-43E8-4F1F-A8A5-C2C5780DEC65}" type="pres">
      <dgm:prSet presAssocID="{27818A03-D56A-4A1F-B2C0-C9DA9EB206AB}" presName="tx1" presStyleLbl="revTx" presStyleIdx="4" presStyleCnt="5"/>
      <dgm:spPr/>
    </dgm:pt>
    <dgm:pt modelId="{152481A7-3A11-426D-BE61-BA472F80E6B9}" type="pres">
      <dgm:prSet presAssocID="{27818A03-D56A-4A1F-B2C0-C9DA9EB206AB}" presName="vert1" presStyleCnt="0"/>
      <dgm:spPr/>
    </dgm:pt>
  </dgm:ptLst>
  <dgm:cxnLst>
    <dgm:cxn modelId="{BF878133-81D9-48EC-9434-706FB18E5FE1}" srcId="{B4B0559A-05A9-4009-805D-4479A7ABC567}" destId="{BC773DB6-2D7A-4DEE-B290-6205C5917CB6}" srcOrd="1" destOrd="0" parTransId="{40B7C85A-DFE7-4C1B-BE0A-80F21375ECEA}" sibTransId="{8AE6F040-7C25-45D3-A78B-46D4FD72D047}"/>
    <dgm:cxn modelId="{21ECE844-005B-4C2B-9475-38EA1C77D8D5}" type="presOf" srcId="{B4B0559A-05A9-4009-805D-4479A7ABC567}" destId="{1AA38F5F-C087-48B0-A7A8-0D94D8F48297}" srcOrd="0" destOrd="0" presId="urn:microsoft.com/office/officeart/2008/layout/LinedList"/>
    <dgm:cxn modelId="{FCA74267-22FB-4686-BCBB-0C5F19CA705F}" srcId="{B4B0559A-05A9-4009-805D-4479A7ABC567}" destId="{27818A03-D56A-4A1F-B2C0-C9DA9EB206AB}" srcOrd="4" destOrd="0" parTransId="{F0C4E8FF-A2CD-4775-9207-55C6CCF1AF8E}" sibTransId="{9E74EB77-56E7-46D3-8C00-981B66D13382}"/>
    <dgm:cxn modelId="{832FE782-84E3-4BB4-8D47-B85C29473C00}" type="presOf" srcId="{9A0E075B-1C0D-40AC-85F9-98510EA9BDCF}" destId="{81AD6E19-2012-4443-995A-A4B200C55B91}" srcOrd="0" destOrd="0" presId="urn:microsoft.com/office/officeart/2008/layout/LinedList"/>
    <dgm:cxn modelId="{5A636893-8850-4DF0-A4EE-F138B6D0499E}" srcId="{B4B0559A-05A9-4009-805D-4479A7ABC567}" destId="{A9584757-75A9-425C-9A90-ADB692360D97}" srcOrd="0" destOrd="0" parTransId="{943DB46F-5167-4752-972F-00BA9BC85CDC}" sibTransId="{DFED62D3-2C31-4418-94C5-FFD6781F47E9}"/>
    <dgm:cxn modelId="{5C76EBA1-A228-4739-ACF6-D06D20026B0F}" type="presOf" srcId="{96BFAD5F-9E75-4316-97D5-2DDAB7FF6F8B}" destId="{CDF89B94-6D89-4596-AC8C-5ED12FD99064}" srcOrd="0" destOrd="0" presId="urn:microsoft.com/office/officeart/2008/layout/LinedList"/>
    <dgm:cxn modelId="{BA6184B1-C7C6-43F5-8CD5-AC1C2740EBA5}" srcId="{B4B0559A-05A9-4009-805D-4479A7ABC567}" destId="{9A0E075B-1C0D-40AC-85F9-98510EA9BDCF}" srcOrd="2" destOrd="0" parTransId="{3AA1CA14-F8CC-4E50-8149-FD004309AE19}" sibTransId="{A77B2EBC-9E7F-49D7-8108-553A28EEA855}"/>
    <dgm:cxn modelId="{C8BA9AB6-8472-49F3-9095-C33D6A9BC63D}" type="presOf" srcId="{27818A03-D56A-4A1F-B2C0-C9DA9EB206AB}" destId="{247F75A8-43E8-4F1F-A8A5-C2C5780DEC65}" srcOrd="0" destOrd="0" presId="urn:microsoft.com/office/officeart/2008/layout/LinedList"/>
    <dgm:cxn modelId="{06DF42D9-8263-4A8F-9A97-0D25A74D1CA5}" type="presOf" srcId="{A9584757-75A9-425C-9A90-ADB692360D97}" destId="{A61567A3-E1EA-4801-828E-F8AF97C055D8}" srcOrd="0" destOrd="0" presId="urn:microsoft.com/office/officeart/2008/layout/LinedList"/>
    <dgm:cxn modelId="{207236E1-559E-4B06-9124-28F9A484B6F7}" srcId="{B4B0559A-05A9-4009-805D-4479A7ABC567}" destId="{96BFAD5F-9E75-4316-97D5-2DDAB7FF6F8B}" srcOrd="3" destOrd="0" parTransId="{312B58D5-BFE7-4123-BFAC-A76B37A4BD0C}" sibTransId="{B42911B5-8BA0-4161-B7C4-767A9D8B7075}"/>
    <dgm:cxn modelId="{223AE1F6-5D03-40DF-BE37-0BC78A940659}" type="presOf" srcId="{BC773DB6-2D7A-4DEE-B290-6205C5917CB6}" destId="{8C666085-91D0-42E3-BF12-30B39730C1FF}" srcOrd="0" destOrd="0" presId="urn:microsoft.com/office/officeart/2008/layout/LinedList"/>
    <dgm:cxn modelId="{CC936DBB-473A-4469-B0EE-4E9D88E09897}" type="presParOf" srcId="{1AA38F5F-C087-48B0-A7A8-0D94D8F48297}" destId="{947A07EB-925E-4180-9C2A-E97EED5B79C2}" srcOrd="0" destOrd="0" presId="urn:microsoft.com/office/officeart/2008/layout/LinedList"/>
    <dgm:cxn modelId="{C0B394F6-8194-42A9-AC5B-B65595B4AEB5}" type="presParOf" srcId="{1AA38F5F-C087-48B0-A7A8-0D94D8F48297}" destId="{7215E855-EDD1-4FC7-BB8A-6BA7CD07BBB4}" srcOrd="1" destOrd="0" presId="urn:microsoft.com/office/officeart/2008/layout/LinedList"/>
    <dgm:cxn modelId="{94A7972E-9952-4065-82D4-2ADAEB1F8EBA}" type="presParOf" srcId="{7215E855-EDD1-4FC7-BB8A-6BA7CD07BBB4}" destId="{A61567A3-E1EA-4801-828E-F8AF97C055D8}" srcOrd="0" destOrd="0" presId="urn:microsoft.com/office/officeart/2008/layout/LinedList"/>
    <dgm:cxn modelId="{D38F9AFA-AA11-45C1-A640-231C1B94E133}" type="presParOf" srcId="{7215E855-EDD1-4FC7-BB8A-6BA7CD07BBB4}" destId="{061A33B3-8A27-4C94-A8F7-AEF9494B83E5}" srcOrd="1" destOrd="0" presId="urn:microsoft.com/office/officeart/2008/layout/LinedList"/>
    <dgm:cxn modelId="{6363B496-5AAC-4729-88EA-ECF69FA4C07C}" type="presParOf" srcId="{1AA38F5F-C087-48B0-A7A8-0D94D8F48297}" destId="{FCAC7657-6976-4CBF-BCA1-EFB4993B44C7}" srcOrd="2" destOrd="0" presId="urn:microsoft.com/office/officeart/2008/layout/LinedList"/>
    <dgm:cxn modelId="{A88C3A0B-03B5-4299-98B2-7B25511EE6BA}" type="presParOf" srcId="{1AA38F5F-C087-48B0-A7A8-0D94D8F48297}" destId="{03E7692A-17EF-4015-9A03-B18C782C0583}" srcOrd="3" destOrd="0" presId="urn:microsoft.com/office/officeart/2008/layout/LinedList"/>
    <dgm:cxn modelId="{4429728A-A4ED-48FB-BDA4-6E5F5DC9DB15}" type="presParOf" srcId="{03E7692A-17EF-4015-9A03-B18C782C0583}" destId="{8C666085-91D0-42E3-BF12-30B39730C1FF}" srcOrd="0" destOrd="0" presId="urn:microsoft.com/office/officeart/2008/layout/LinedList"/>
    <dgm:cxn modelId="{D9A59BD5-810F-4BB0-8EC9-4BFD98DC5860}" type="presParOf" srcId="{03E7692A-17EF-4015-9A03-B18C782C0583}" destId="{77BA6006-9B7A-4C14-8BDC-7FE0C57DEE36}" srcOrd="1" destOrd="0" presId="urn:microsoft.com/office/officeart/2008/layout/LinedList"/>
    <dgm:cxn modelId="{663AC3B4-E1CE-4B6A-A704-64265037FB3C}" type="presParOf" srcId="{1AA38F5F-C087-48B0-A7A8-0D94D8F48297}" destId="{A43586CC-B796-4E41-9E0D-D8D1EE30E461}" srcOrd="4" destOrd="0" presId="urn:microsoft.com/office/officeart/2008/layout/LinedList"/>
    <dgm:cxn modelId="{849FDEC8-2CCB-4FB1-94F3-EBA74936672D}" type="presParOf" srcId="{1AA38F5F-C087-48B0-A7A8-0D94D8F48297}" destId="{FCEC03FB-02DE-40D5-9C7F-5C847FD9ED9D}" srcOrd="5" destOrd="0" presId="urn:microsoft.com/office/officeart/2008/layout/LinedList"/>
    <dgm:cxn modelId="{D66F3ABB-13FF-4DF8-B114-BAB4442DF7F9}" type="presParOf" srcId="{FCEC03FB-02DE-40D5-9C7F-5C847FD9ED9D}" destId="{81AD6E19-2012-4443-995A-A4B200C55B91}" srcOrd="0" destOrd="0" presId="urn:microsoft.com/office/officeart/2008/layout/LinedList"/>
    <dgm:cxn modelId="{95642F6F-2607-4F04-AD8E-C20212C9323E}" type="presParOf" srcId="{FCEC03FB-02DE-40D5-9C7F-5C847FD9ED9D}" destId="{0A04463B-149B-46A1-B25D-F7FDB7373CA2}" srcOrd="1" destOrd="0" presId="urn:microsoft.com/office/officeart/2008/layout/LinedList"/>
    <dgm:cxn modelId="{A0CD3845-5AE0-478D-A754-DA9D14774B71}" type="presParOf" srcId="{1AA38F5F-C087-48B0-A7A8-0D94D8F48297}" destId="{F948F3A1-788C-4DC8-AC7D-D18F9BA5745D}" srcOrd="6" destOrd="0" presId="urn:microsoft.com/office/officeart/2008/layout/LinedList"/>
    <dgm:cxn modelId="{61F292C8-E10A-4FDB-A487-1BAB1B25C0CF}" type="presParOf" srcId="{1AA38F5F-C087-48B0-A7A8-0D94D8F48297}" destId="{EDFABAC7-BA39-42E1-B928-662B7456F9FF}" srcOrd="7" destOrd="0" presId="urn:microsoft.com/office/officeart/2008/layout/LinedList"/>
    <dgm:cxn modelId="{A5705361-FE03-4359-A8AB-26CA163A5765}" type="presParOf" srcId="{EDFABAC7-BA39-42E1-B928-662B7456F9FF}" destId="{CDF89B94-6D89-4596-AC8C-5ED12FD99064}" srcOrd="0" destOrd="0" presId="urn:microsoft.com/office/officeart/2008/layout/LinedList"/>
    <dgm:cxn modelId="{B5472104-E110-4F90-85E8-AD5B6F18D3B9}" type="presParOf" srcId="{EDFABAC7-BA39-42E1-B928-662B7456F9FF}" destId="{1110E4C3-D87B-42C3-AE2A-AD44C5067EA8}" srcOrd="1" destOrd="0" presId="urn:microsoft.com/office/officeart/2008/layout/LinedList"/>
    <dgm:cxn modelId="{3082448D-9B0C-487E-88E7-CCA6A2B663ED}" type="presParOf" srcId="{1AA38F5F-C087-48B0-A7A8-0D94D8F48297}" destId="{BCF826EA-35DD-4948-8294-2E815614889B}" srcOrd="8" destOrd="0" presId="urn:microsoft.com/office/officeart/2008/layout/LinedList"/>
    <dgm:cxn modelId="{5B2B0D48-FD23-4BB6-BD53-52F05A4EA83D}" type="presParOf" srcId="{1AA38F5F-C087-48B0-A7A8-0D94D8F48297}" destId="{95F9F2F5-5DE7-4FBE-B697-BAF74196DDFF}" srcOrd="9" destOrd="0" presId="urn:microsoft.com/office/officeart/2008/layout/LinedList"/>
    <dgm:cxn modelId="{A8B3A1C8-EC82-4AFB-8682-260CCCDBE3CC}" type="presParOf" srcId="{95F9F2F5-5DE7-4FBE-B697-BAF74196DDFF}" destId="{247F75A8-43E8-4F1F-A8A5-C2C5780DEC65}" srcOrd="0" destOrd="0" presId="urn:microsoft.com/office/officeart/2008/layout/LinedList"/>
    <dgm:cxn modelId="{97DA18AE-650E-4762-9EB6-2FCC7B090EBB}" type="presParOf" srcId="{95F9F2F5-5DE7-4FBE-B697-BAF74196DDFF}" destId="{152481A7-3A11-426D-BE61-BA472F80E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B0559A-05A9-4009-805D-4479A7ABC5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584757-75A9-425C-9A90-ADB692360D97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gm:t>
    </dgm:pt>
    <dgm:pt modelId="{943DB46F-5167-4752-972F-00BA9BC85CDC}" type="parTrans" cxnId="{5A636893-8850-4DF0-A4EE-F138B6D0499E}">
      <dgm:prSet/>
      <dgm:spPr/>
      <dgm:t>
        <a:bodyPr/>
        <a:lstStyle/>
        <a:p>
          <a:endParaRPr lang="en-US"/>
        </a:p>
      </dgm:t>
    </dgm:pt>
    <dgm:pt modelId="{DFED62D3-2C31-4418-94C5-FFD6781F47E9}" type="sibTrans" cxnId="{5A636893-8850-4DF0-A4EE-F138B6D0499E}">
      <dgm:prSet/>
      <dgm:spPr/>
      <dgm:t>
        <a:bodyPr/>
        <a:lstStyle/>
        <a:p>
          <a:endParaRPr lang="en-US"/>
        </a:p>
      </dgm:t>
    </dgm:pt>
    <dgm:pt modelId="{BC773DB6-2D7A-4DEE-B290-6205C5917CB6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Novel analytic approaches</a:t>
          </a:r>
        </a:p>
      </dgm:t>
    </dgm:pt>
    <dgm:pt modelId="{40B7C85A-DFE7-4C1B-BE0A-80F21375ECEA}" type="parTrans" cxnId="{BF878133-81D9-48EC-9434-706FB18E5FE1}">
      <dgm:prSet/>
      <dgm:spPr/>
      <dgm:t>
        <a:bodyPr/>
        <a:lstStyle/>
        <a:p>
          <a:endParaRPr lang="en-US"/>
        </a:p>
      </dgm:t>
    </dgm:pt>
    <dgm:pt modelId="{8AE6F040-7C25-45D3-A78B-46D4FD72D047}" type="sibTrans" cxnId="{BF878133-81D9-48EC-9434-706FB18E5FE1}">
      <dgm:prSet/>
      <dgm:spPr/>
      <dgm:t>
        <a:bodyPr/>
        <a:lstStyle/>
        <a:p>
          <a:endParaRPr lang="en-US"/>
        </a:p>
      </dgm:t>
    </dgm:pt>
    <dgm:pt modelId="{9A0E075B-1C0D-40AC-85F9-98510EA9BDCF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AA1CA14-F8CC-4E50-8149-FD004309AE19}" type="parTrans" cxnId="{BA6184B1-C7C6-43F5-8CD5-AC1C2740EBA5}">
      <dgm:prSet/>
      <dgm:spPr/>
      <dgm:t>
        <a:bodyPr/>
        <a:lstStyle/>
        <a:p>
          <a:endParaRPr lang="en-US"/>
        </a:p>
      </dgm:t>
    </dgm:pt>
    <dgm:pt modelId="{A77B2EBC-9E7F-49D7-8108-553A28EEA855}" type="sibTrans" cxnId="{BA6184B1-C7C6-43F5-8CD5-AC1C2740EBA5}">
      <dgm:prSet/>
      <dgm:spPr/>
      <dgm:t>
        <a:bodyPr/>
        <a:lstStyle/>
        <a:p>
          <a:endParaRPr lang="en-US"/>
        </a:p>
      </dgm:t>
    </dgm:pt>
    <dgm:pt modelId="{96BFAD5F-9E75-4316-97D5-2DDAB7FF6F8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12B58D5-BFE7-4123-BFAC-A76B37A4BD0C}" type="parTrans" cxnId="{207236E1-559E-4B06-9124-28F9A484B6F7}">
      <dgm:prSet/>
      <dgm:spPr/>
      <dgm:t>
        <a:bodyPr/>
        <a:lstStyle/>
        <a:p>
          <a:endParaRPr lang="en-US"/>
        </a:p>
      </dgm:t>
    </dgm:pt>
    <dgm:pt modelId="{B42911B5-8BA0-4161-B7C4-767A9D8B7075}" type="sibTrans" cxnId="{207236E1-559E-4B06-9124-28F9A484B6F7}">
      <dgm:prSet/>
      <dgm:spPr/>
      <dgm:t>
        <a:bodyPr/>
        <a:lstStyle/>
        <a:p>
          <a:endParaRPr lang="en-US"/>
        </a:p>
      </dgm:t>
    </dgm:pt>
    <dgm:pt modelId="{27818A03-D56A-4A1F-B2C0-C9DA9EB206A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F0C4E8FF-A2CD-4775-9207-55C6CCF1AF8E}" type="parTrans" cxnId="{FCA74267-22FB-4686-BCBB-0C5F19CA705F}">
      <dgm:prSet/>
      <dgm:spPr/>
      <dgm:t>
        <a:bodyPr/>
        <a:lstStyle/>
        <a:p>
          <a:endParaRPr lang="en-US"/>
        </a:p>
      </dgm:t>
    </dgm:pt>
    <dgm:pt modelId="{9E74EB77-56E7-46D3-8C00-981B66D13382}" type="sibTrans" cxnId="{FCA74267-22FB-4686-BCBB-0C5F19CA705F}">
      <dgm:prSet/>
      <dgm:spPr/>
      <dgm:t>
        <a:bodyPr/>
        <a:lstStyle/>
        <a:p>
          <a:endParaRPr lang="en-US"/>
        </a:p>
      </dgm:t>
    </dgm:pt>
    <dgm:pt modelId="{1AA38F5F-C087-48B0-A7A8-0D94D8F48297}" type="pres">
      <dgm:prSet presAssocID="{B4B0559A-05A9-4009-805D-4479A7ABC567}" presName="vert0" presStyleCnt="0">
        <dgm:presLayoutVars>
          <dgm:dir/>
          <dgm:animOne val="branch"/>
          <dgm:animLvl val="lvl"/>
        </dgm:presLayoutVars>
      </dgm:prSet>
      <dgm:spPr/>
    </dgm:pt>
    <dgm:pt modelId="{947A07EB-925E-4180-9C2A-E97EED5B79C2}" type="pres">
      <dgm:prSet presAssocID="{A9584757-75A9-425C-9A90-ADB692360D97}" presName="thickLine" presStyleLbl="alignNode1" presStyleIdx="0" presStyleCnt="5"/>
      <dgm:spPr/>
    </dgm:pt>
    <dgm:pt modelId="{7215E855-EDD1-4FC7-BB8A-6BA7CD07BBB4}" type="pres">
      <dgm:prSet presAssocID="{A9584757-75A9-425C-9A90-ADB692360D97}" presName="horz1" presStyleCnt="0"/>
      <dgm:spPr/>
    </dgm:pt>
    <dgm:pt modelId="{A61567A3-E1EA-4801-828E-F8AF97C055D8}" type="pres">
      <dgm:prSet presAssocID="{A9584757-75A9-425C-9A90-ADB692360D97}" presName="tx1" presStyleLbl="revTx" presStyleIdx="0" presStyleCnt="5"/>
      <dgm:spPr/>
    </dgm:pt>
    <dgm:pt modelId="{061A33B3-8A27-4C94-A8F7-AEF9494B83E5}" type="pres">
      <dgm:prSet presAssocID="{A9584757-75A9-425C-9A90-ADB692360D97}" presName="vert1" presStyleCnt="0"/>
      <dgm:spPr/>
    </dgm:pt>
    <dgm:pt modelId="{FCAC7657-6976-4CBF-BCA1-EFB4993B44C7}" type="pres">
      <dgm:prSet presAssocID="{BC773DB6-2D7A-4DEE-B290-6205C5917CB6}" presName="thickLine" presStyleLbl="alignNode1" presStyleIdx="1" presStyleCnt="5"/>
      <dgm:spPr/>
    </dgm:pt>
    <dgm:pt modelId="{03E7692A-17EF-4015-9A03-B18C782C0583}" type="pres">
      <dgm:prSet presAssocID="{BC773DB6-2D7A-4DEE-B290-6205C5917CB6}" presName="horz1" presStyleCnt="0"/>
      <dgm:spPr/>
    </dgm:pt>
    <dgm:pt modelId="{8C666085-91D0-42E3-BF12-30B39730C1FF}" type="pres">
      <dgm:prSet presAssocID="{BC773DB6-2D7A-4DEE-B290-6205C5917CB6}" presName="tx1" presStyleLbl="revTx" presStyleIdx="1" presStyleCnt="5"/>
      <dgm:spPr/>
    </dgm:pt>
    <dgm:pt modelId="{77BA6006-9B7A-4C14-8BDC-7FE0C57DEE36}" type="pres">
      <dgm:prSet presAssocID="{BC773DB6-2D7A-4DEE-B290-6205C5917CB6}" presName="vert1" presStyleCnt="0"/>
      <dgm:spPr/>
    </dgm:pt>
    <dgm:pt modelId="{A43586CC-B796-4E41-9E0D-D8D1EE30E461}" type="pres">
      <dgm:prSet presAssocID="{9A0E075B-1C0D-40AC-85F9-98510EA9BDCF}" presName="thickLine" presStyleLbl="alignNode1" presStyleIdx="2" presStyleCnt="5"/>
      <dgm:spPr/>
    </dgm:pt>
    <dgm:pt modelId="{FCEC03FB-02DE-40D5-9C7F-5C847FD9ED9D}" type="pres">
      <dgm:prSet presAssocID="{9A0E075B-1C0D-40AC-85F9-98510EA9BDCF}" presName="horz1" presStyleCnt="0"/>
      <dgm:spPr/>
    </dgm:pt>
    <dgm:pt modelId="{81AD6E19-2012-4443-995A-A4B200C55B91}" type="pres">
      <dgm:prSet presAssocID="{9A0E075B-1C0D-40AC-85F9-98510EA9BDCF}" presName="tx1" presStyleLbl="revTx" presStyleIdx="2" presStyleCnt="5"/>
      <dgm:spPr/>
    </dgm:pt>
    <dgm:pt modelId="{0A04463B-149B-46A1-B25D-F7FDB7373CA2}" type="pres">
      <dgm:prSet presAssocID="{9A0E075B-1C0D-40AC-85F9-98510EA9BDCF}" presName="vert1" presStyleCnt="0"/>
      <dgm:spPr/>
    </dgm:pt>
    <dgm:pt modelId="{F948F3A1-788C-4DC8-AC7D-D18F9BA5745D}" type="pres">
      <dgm:prSet presAssocID="{96BFAD5F-9E75-4316-97D5-2DDAB7FF6F8B}" presName="thickLine" presStyleLbl="alignNode1" presStyleIdx="3" presStyleCnt="5"/>
      <dgm:spPr/>
    </dgm:pt>
    <dgm:pt modelId="{EDFABAC7-BA39-42E1-B928-662B7456F9FF}" type="pres">
      <dgm:prSet presAssocID="{96BFAD5F-9E75-4316-97D5-2DDAB7FF6F8B}" presName="horz1" presStyleCnt="0"/>
      <dgm:spPr/>
    </dgm:pt>
    <dgm:pt modelId="{CDF89B94-6D89-4596-AC8C-5ED12FD99064}" type="pres">
      <dgm:prSet presAssocID="{96BFAD5F-9E75-4316-97D5-2DDAB7FF6F8B}" presName="tx1" presStyleLbl="revTx" presStyleIdx="3" presStyleCnt="5"/>
      <dgm:spPr/>
    </dgm:pt>
    <dgm:pt modelId="{1110E4C3-D87B-42C3-AE2A-AD44C5067EA8}" type="pres">
      <dgm:prSet presAssocID="{96BFAD5F-9E75-4316-97D5-2DDAB7FF6F8B}" presName="vert1" presStyleCnt="0"/>
      <dgm:spPr/>
    </dgm:pt>
    <dgm:pt modelId="{BCF826EA-35DD-4948-8294-2E815614889B}" type="pres">
      <dgm:prSet presAssocID="{27818A03-D56A-4A1F-B2C0-C9DA9EB206AB}" presName="thickLine" presStyleLbl="alignNode1" presStyleIdx="4" presStyleCnt="5"/>
      <dgm:spPr/>
    </dgm:pt>
    <dgm:pt modelId="{95F9F2F5-5DE7-4FBE-B697-BAF74196DDFF}" type="pres">
      <dgm:prSet presAssocID="{27818A03-D56A-4A1F-B2C0-C9DA9EB206AB}" presName="horz1" presStyleCnt="0"/>
      <dgm:spPr/>
    </dgm:pt>
    <dgm:pt modelId="{247F75A8-43E8-4F1F-A8A5-C2C5780DEC65}" type="pres">
      <dgm:prSet presAssocID="{27818A03-D56A-4A1F-B2C0-C9DA9EB206AB}" presName="tx1" presStyleLbl="revTx" presStyleIdx="4" presStyleCnt="5"/>
      <dgm:spPr/>
    </dgm:pt>
    <dgm:pt modelId="{152481A7-3A11-426D-BE61-BA472F80E6B9}" type="pres">
      <dgm:prSet presAssocID="{27818A03-D56A-4A1F-B2C0-C9DA9EB206AB}" presName="vert1" presStyleCnt="0"/>
      <dgm:spPr/>
    </dgm:pt>
  </dgm:ptLst>
  <dgm:cxnLst>
    <dgm:cxn modelId="{BF878133-81D9-48EC-9434-706FB18E5FE1}" srcId="{B4B0559A-05A9-4009-805D-4479A7ABC567}" destId="{BC773DB6-2D7A-4DEE-B290-6205C5917CB6}" srcOrd="1" destOrd="0" parTransId="{40B7C85A-DFE7-4C1B-BE0A-80F21375ECEA}" sibTransId="{8AE6F040-7C25-45D3-A78B-46D4FD72D047}"/>
    <dgm:cxn modelId="{21ECE844-005B-4C2B-9475-38EA1C77D8D5}" type="presOf" srcId="{B4B0559A-05A9-4009-805D-4479A7ABC567}" destId="{1AA38F5F-C087-48B0-A7A8-0D94D8F48297}" srcOrd="0" destOrd="0" presId="urn:microsoft.com/office/officeart/2008/layout/LinedList"/>
    <dgm:cxn modelId="{FCA74267-22FB-4686-BCBB-0C5F19CA705F}" srcId="{B4B0559A-05A9-4009-805D-4479A7ABC567}" destId="{27818A03-D56A-4A1F-B2C0-C9DA9EB206AB}" srcOrd="4" destOrd="0" parTransId="{F0C4E8FF-A2CD-4775-9207-55C6CCF1AF8E}" sibTransId="{9E74EB77-56E7-46D3-8C00-981B66D13382}"/>
    <dgm:cxn modelId="{832FE782-84E3-4BB4-8D47-B85C29473C00}" type="presOf" srcId="{9A0E075B-1C0D-40AC-85F9-98510EA9BDCF}" destId="{81AD6E19-2012-4443-995A-A4B200C55B91}" srcOrd="0" destOrd="0" presId="urn:microsoft.com/office/officeart/2008/layout/LinedList"/>
    <dgm:cxn modelId="{5A636893-8850-4DF0-A4EE-F138B6D0499E}" srcId="{B4B0559A-05A9-4009-805D-4479A7ABC567}" destId="{A9584757-75A9-425C-9A90-ADB692360D97}" srcOrd="0" destOrd="0" parTransId="{943DB46F-5167-4752-972F-00BA9BC85CDC}" sibTransId="{DFED62D3-2C31-4418-94C5-FFD6781F47E9}"/>
    <dgm:cxn modelId="{5C76EBA1-A228-4739-ACF6-D06D20026B0F}" type="presOf" srcId="{96BFAD5F-9E75-4316-97D5-2DDAB7FF6F8B}" destId="{CDF89B94-6D89-4596-AC8C-5ED12FD99064}" srcOrd="0" destOrd="0" presId="urn:microsoft.com/office/officeart/2008/layout/LinedList"/>
    <dgm:cxn modelId="{BA6184B1-C7C6-43F5-8CD5-AC1C2740EBA5}" srcId="{B4B0559A-05A9-4009-805D-4479A7ABC567}" destId="{9A0E075B-1C0D-40AC-85F9-98510EA9BDCF}" srcOrd="2" destOrd="0" parTransId="{3AA1CA14-F8CC-4E50-8149-FD004309AE19}" sibTransId="{A77B2EBC-9E7F-49D7-8108-553A28EEA855}"/>
    <dgm:cxn modelId="{C8BA9AB6-8472-49F3-9095-C33D6A9BC63D}" type="presOf" srcId="{27818A03-D56A-4A1F-B2C0-C9DA9EB206AB}" destId="{247F75A8-43E8-4F1F-A8A5-C2C5780DEC65}" srcOrd="0" destOrd="0" presId="urn:microsoft.com/office/officeart/2008/layout/LinedList"/>
    <dgm:cxn modelId="{06DF42D9-8263-4A8F-9A97-0D25A74D1CA5}" type="presOf" srcId="{A9584757-75A9-425C-9A90-ADB692360D97}" destId="{A61567A3-E1EA-4801-828E-F8AF97C055D8}" srcOrd="0" destOrd="0" presId="urn:microsoft.com/office/officeart/2008/layout/LinedList"/>
    <dgm:cxn modelId="{207236E1-559E-4B06-9124-28F9A484B6F7}" srcId="{B4B0559A-05A9-4009-805D-4479A7ABC567}" destId="{96BFAD5F-9E75-4316-97D5-2DDAB7FF6F8B}" srcOrd="3" destOrd="0" parTransId="{312B58D5-BFE7-4123-BFAC-A76B37A4BD0C}" sibTransId="{B42911B5-8BA0-4161-B7C4-767A9D8B7075}"/>
    <dgm:cxn modelId="{223AE1F6-5D03-40DF-BE37-0BC78A940659}" type="presOf" srcId="{BC773DB6-2D7A-4DEE-B290-6205C5917CB6}" destId="{8C666085-91D0-42E3-BF12-30B39730C1FF}" srcOrd="0" destOrd="0" presId="urn:microsoft.com/office/officeart/2008/layout/LinedList"/>
    <dgm:cxn modelId="{CC936DBB-473A-4469-B0EE-4E9D88E09897}" type="presParOf" srcId="{1AA38F5F-C087-48B0-A7A8-0D94D8F48297}" destId="{947A07EB-925E-4180-9C2A-E97EED5B79C2}" srcOrd="0" destOrd="0" presId="urn:microsoft.com/office/officeart/2008/layout/LinedList"/>
    <dgm:cxn modelId="{C0B394F6-8194-42A9-AC5B-B65595B4AEB5}" type="presParOf" srcId="{1AA38F5F-C087-48B0-A7A8-0D94D8F48297}" destId="{7215E855-EDD1-4FC7-BB8A-6BA7CD07BBB4}" srcOrd="1" destOrd="0" presId="urn:microsoft.com/office/officeart/2008/layout/LinedList"/>
    <dgm:cxn modelId="{94A7972E-9952-4065-82D4-2ADAEB1F8EBA}" type="presParOf" srcId="{7215E855-EDD1-4FC7-BB8A-6BA7CD07BBB4}" destId="{A61567A3-E1EA-4801-828E-F8AF97C055D8}" srcOrd="0" destOrd="0" presId="urn:microsoft.com/office/officeart/2008/layout/LinedList"/>
    <dgm:cxn modelId="{D38F9AFA-AA11-45C1-A640-231C1B94E133}" type="presParOf" srcId="{7215E855-EDD1-4FC7-BB8A-6BA7CD07BBB4}" destId="{061A33B3-8A27-4C94-A8F7-AEF9494B83E5}" srcOrd="1" destOrd="0" presId="urn:microsoft.com/office/officeart/2008/layout/LinedList"/>
    <dgm:cxn modelId="{6363B496-5AAC-4729-88EA-ECF69FA4C07C}" type="presParOf" srcId="{1AA38F5F-C087-48B0-A7A8-0D94D8F48297}" destId="{FCAC7657-6976-4CBF-BCA1-EFB4993B44C7}" srcOrd="2" destOrd="0" presId="urn:microsoft.com/office/officeart/2008/layout/LinedList"/>
    <dgm:cxn modelId="{A88C3A0B-03B5-4299-98B2-7B25511EE6BA}" type="presParOf" srcId="{1AA38F5F-C087-48B0-A7A8-0D94D8F48297}" destId="{03E7692A-17EF-4015-9A03-B18C782C0583}" srcOrd="3" destOrd="0" presId="urn:microsoft.com/office/officeart/2008/layout/LinedList"/>
    <dgm:cxn modelId="{4429728A-A4ED-48FB-BDA4-6E5F5DC9DB15}" type="presParOf" srcId="{03E7692A-17EF-4015-9A03-B18C782C0583}" destId="{8C666085-91D0-42E3-BF12-30B39730C1FF}" srcOrd="0" destOrd="0" presId="urn:microsoft.com/office/officeart/2008/layout/LinedList"/>
    <dgm:cxn modelId="{D9A59BD5-810F-4BB0-8EC9-4BFD98DC5860}" type="presParOf" srcId="{03E7692A-17EF-4015-9A03-B18C782C0583}" destId="{77BA6006-9B7A-4C14-8BDC-7FE0C57DEE36}" srcOrd="1" destOrd="0" presId="urn:microsoft.com/office/officeart/2008/layout/LinedList"/>
    <dgm:cxn modelId="{663AC3B4-E1CE-4B6A-A704-64265037FB3C}" type="presParOf" srcId="{1AA38F5F-C087-48B0-A7A8-0D94D8F48297}" destId="{A43586CC-B796-4E41-9E0D-D8D1EE30E461}" srcOrd="4" destOrd="0" presId="urn:microsoft.com/office/officeart/2008/layout/LinedList"/>
    <dgm:cxn modelId="{849FDEC8-2CCB-4FB1-94F3-EBA74936672D}" type="presParOf" srcId="{1AA38F5F-C087-48B0-A7A8-0D94D8F48297}" destId="{FCEC03FB-02DE-40D5-9C7F-5C847FD9ED9D}" srcOrd="5" destOrd="0" presId="urn:microsoft.com/office/officeart/2008/layout/LinedList"/>
    <dgm:cxn modelId="{D66F3ABB-13FF-4DF8-B114-BAB4442DF7F9}" type="presParOf" srcId="{FCEC03FB-02DE-40D5-9C7F-5C847FD9ED9D}" destId="{81AD6E19-2012-4443-995A-A4B200C55B91}" srcOrd="0" destOrd="0" presId="urn:microsoft.com/office/officeart/2008/layout/LinedList"/>
    <dgm:cxn modelId="{95642F6F-2607-4F04-AD8E-C20212C9323E}" type="presParOf" srcId="{FCEC03FB-02DE-40D5-9C7F-5C847FD9ED9D}" destId="{0A04463B-149B-46A1-B25D-F7FDB7373CA2}" srcOrd="1" destOrd="0" presId="urn:microsoft.com/office/officeart/2008/layout/LinedList"/>
    <dgm:cxn modelId="{A0CD3845-5AE0-478D-A754-DA9D14774B71}" type="presParOf" srcId="{1AA38F5F-C087-48B0-A7A8-0D94D8F48297}" destId="{F948F3A1-788C-4DC8-AC7D-D18F9BA5745D}" srcOrd="6" destOrd="0" presId="urn:microsoft.com/office/officeart/2008/layout/LinedList"/>
    <dgm:cxn modelId="{61F292C8-E10A-4FDB-A487-1BAB1B25C0CF}" type="presParOf" srcId="{1AA38F5F-C087-48B0-A7A8-0D94D8F48297}" destId="{EDFABAC7-BA39-42E1-B928-662B7456F9FF}" srcOrd="7" destOrd="0" presId="urn:microsoft.com/office/officeart/2008/layout/LinedList"/>
    <dgm:cxn modelId="{A5705361-FE03-4359-A8AB-26CA163A5765}" type="presParOf" srcId="{EDFABAC7-BA39-42E1-B928-662B7456F9FF}" destId="{CDF89B94-6D89-4596-AC8C-5ED12FD99064}" srcOrd="0" destOrd="0" presId="urn:microsoft.com/office/officeart/2008/layout/LinedList"/>
    <dgm:cxn modelId="{B5472104-E110-4F90-85E8-AD5B6F18D3B9}" type="presParOf" srcId="{EDFABAC7-BA39-42E1-B928-662B7456F9FF}" destId="{1110E4C3-D87B-42C3-AE2A-AD44C5067EA8}" srcOrd="1" destOrd="0" presId="urn:microsoft.com/office/officeart/2008/layout/LinedList"/>
    <dgm:cxn modelId="{3082448D-9B0C-487E-88E7-CCA6A2B663ED}" type="presParOf" srcId="{1AA38F5F-C087-48B0-A7A8-0D94D8F48297}" destId="{BCF826EA-35DD-4948-8294-2E815614889B}" srcOrd="8" destOrd="0" presId="urn:microsoft.com/office/officeart/2008/layout/LinedList"/>
    <dgm:cxn modelId="{5B2B0D48-FD23-4BB6-BD53-52F05A4EA83D}" type="presParOf" srcId="{1AA38F5F-C087-48B0-A7A8-0D94D8F48297}" destId="{95F9F2F5-5DE7-4FBE-B697-BAF74196DDFF}" srcOrd="9" destOrd="0" presId="urn:microsoft.com/office/officeart/2008/layout/LinedList"/>
    <dgm:cxn modelId="{A8B3A1C8-EC82-4AFB-8682-260CCCDBE3CC}" type="presParOf" srcId="{95F9F2F5-5DE7-4FBE-B697-BAF74196DDFF}" destId="{247F75A8-43E8-4F1F-A8A5-C2C5780DEC65}" srcOrd="0" destOrd="0" presId="urn:microsoft.com/office/officeart/2008/layout/LinedList"/>
    <dgm:cxn modelId="{97DA18AE-650E-4762-9EB6-2FCC7B090EBB}" type="presParOf" srcId="{95F9F2F5-5DE7-4FBE-B697-BAF74196DDFF}" destId="{152481A7-3A11-426D-BE61-BA472F80E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B0559A-05A9-4009-805D-4479A7ABC5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584757-75A9-425C-9A90-ADB692360D97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gm:t>
    </dgm:pt>
    <dgm:pt modelId="{943DB46F-5167-4752-972F-00BA9BC85CDC}" type="parTrans" cxnId="{5A636893-8850-4DF0-A4EE-F138B6D0499E}">
      <dgm:prSet/>
      <dgm:spPr/>
      <dgm:t>
        <a:bodyPr/>
        <a:lstStyle/>
        <a:p>
          <a:endParaRPr lang="en-US"/>
        </a:p>
      </dgm:t>
    </dgm:pt>
    <dgm:pt modelId="{DFED62D3-2C31-4418-94C5-FFD6781F47E9}" type="sibTrans" cxnId="{5A636893-8850-4DF0-A4EE-F138B6D0499E}">
      <dgm:prSet/>
      <dgm:spPr/>
      <dgm:t>
        <a:bodyPr/>
        <a:lstStyle/>
        <a:p>
          <a:endParaRPr lang="en-US"/>
        </a:p>
      </dgm:t>
    </dgm:pt>
    <dgm:pt modelId="{BC773DB6-2D7A-4DEE-B290-6205C5917CB6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Novel analytic approaches</a:t>
          </a:r>
        </a:p>
      </dgm:t>
    </dgm:pt>
    <dgm:pt modelId="{40B7C85A-DFE7-4C1B-BE0A-80F21375ECEA}" type="parTrans" cxnId="{BF878133-81D9-48EC-9434-706FB18E5FE1}">
      <dgm:prSet/>
      <dgm:spPr/>
      <dgm:t>
        <a:bodyPr/>
        <a:lstStyle/>
        <a:p>
          <a:endParaRPr lang="en-US"/>
        </a:p>
      </dgm:t>
    </dgm:pt>
    <dgm:pt modelId="{8AE6F040-7C25-45D3-A78B-46D4FD72D047}" type="sibTrans" cxnId="{BF878133-81D9-48EC-9434-706FB18E5FE1}">
      <dgm:prSet/>
      <dgm:spPr/>
      <dgm:t>
        <a:bodyPr/>
        <a:lstStyle/>
        <a:p>
          <a:endParaRPr lang="en-US"/>
        </a:p>
      </dgm:t>
    </dgm:pt>
    <dgm:pt modelId="{9A0E075B-1C0D-40AC-85F9-98510EA9BDCF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Cross-domain comparisons</a:t>
          </a:r>
        </a:p>
      </dgm:t>
    </dgm:pt>
    <dgm:pt modelId="{3AA1CA14-F8CC-4E50-8149-FD004309AE19}" type="parTrans" cxnId="{BA6184B1-C7C6-43F5-8CD5-AC1C2740EBA5}">
      <dgm:prSet/>
      <dgm:spPr/>
      <dgm:t>
        <a:bodyPr/>
        <a:lstStyle/>
        <a:p>
          <a:endParaRPr lang="en-US"/>
        </a:p>
      </dgm:t>
    </dgm:pt>
    <dgm:pt modelId="{A77B2EBC-9E7F-49D7-8108-553A28EEA855}" type="sibTrans" cxnId="{BA6184B1-C7C6-43F5-8CD5-AC1C2740EBA5}">
      <dgm:prSet/>
      <dgm:spPr/>
      <dgm:t>
        <a:bodyPr/>
        <a:lstStyle/>
        <a:p>
          <a:endParaRPr lang="en-US"/>
        </a:p>
      </dgm:t>
    </dgm:pt>
    <dgm:pt modelId="{96BFAD5F-9E75-4316-97D5-2DDAB7FF6F8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12B58D5-BFE7-4123-BFAC-A76B37A4BD0C}" type="parTrans" cxnId="{207236E1-559E-4B06-9124-28F9A484B6F7}">
      <dgm:prSet/>
      <dgm:spPr/>
      <dgm:t>
        <a:bodyPr/>
        <a:lstStyle/>
        <a:p>
          <a:endParaRPr lang="en-US"/>
        </a:p>
      </dgm:t>
    </dgm:pt>
    <dgm:pt modelId="{B42911B5-8BA0-4161-B7C4-767A9D8B7075}" type="sibTrans" cxnId="{207236E1-559E-4B06-9124-28F9A484B6F7}">
      <dgm:prSet/>
      <dgm:spPr/>
      <dgm:t>
        <a:bodyPr/>
        <a:lstStyle/>
        <a:p>
          <a:endParaRPr lang="en-US"/>
        </a:p>
      </dgm:t>
    </dgm:pt>
    <dgm:pt modelId="{27818A03-D56A-4A1F-B2C0-C9DA9EB206A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F0C4E8FF-A2CD-4775-9207-55C6CCF1AF8E}" type="parTrans" cxnId="{FCA74267-22FB-4686-BCBB-0C5F19CA705F}">
      <dgm:prSet/>
      <dgm:spPr/>
      <dgm:t>
        <a:bodyPr/>
        <a:lstStyle/>
        <a:p>
          <a:endParaRPr lang="en-US"/>
        </a:p>
      </dgm:t>
    </dgm:pt>
    <dgm:pt modelId="{9E74EB77-56E7-46D3-8C00-981B66D13382}" type="sibTrans" cxnId="{FCA74267-22FB-4686-BCBB-0C5F19CA705F}">
      <dgm:prSet/>
      <dgm:spPr/>
      <dgm:t>
        <a:bodyPr/>
        <a:lstStyle/>
        <a:p>
          <a:endParaRPr lang="en-US"/>
        </a:p>
      </dgm:t>
    </dgm:pt>
    <dgm:pt modelId="{1AA38F5F-C087-48B0-A7A8-0D94D8F48297}" type="pres">
      <dgm:prSet presAssocID="{B4B0559A-05A9-4009-805D-4479A7ABC567}" presName="vert0" presStyleCnt="0">
        <dgm:presLayoutVars>
          <dgm:dir/>
          <dgm:animOne val="branch"/>
          <dgm:animLvl val="lvl"/>
        </dgm:presLayoutVars>
      </dgm:prSet>
      <dgm:spPr/>
    </dgm:pt>
    <dgm:pt modelId="{947A07EB-925E-4180-9C2A-E97EED5B79C2}" type="pres">
      <dgm:prSet presAssocID="{A9584757-75A9-425C-9A90-ADB692360D97}" presName="thickLine" presStyleLbl="alignNode1" presStyleIdx="0" presStyleCnt="5"/>
      <dgm:spPr/>
    </dgm:pt>
    <dgm:pt modelId="{7215E855-EDD1-4FC7-BB8A-6BA7CD07BBB4}" type="pres">
      <dgm:prSet presAssocID="{A9584757-75A9-425C-9A90-ADB692360D97}" presName="horz1" presStyleCnt="0"/>
      <dgm:spPr/>
    </dgm:pt>
    <dgm:pt modelId="{A61567A3-E1EA-4801-828E-F8AF97C055D8}" type="pres">
      <dgm:prSet presAssocID="{A9584757-75A9-425C-9A90-ADB692360D97}" presName="tx1" presStyleLbl="revTx" presStyleIdx="0" presStyleCnt="5"/>
      <dgm:spPr/>
    </dgm:pt>
    <dgm:pt modelId="{061A33B3-8A27-4C94-A8F7-AEF9494B83E5}" type="pres">
      <dgm:prSet presAssocID="{A9584757-75A9-425C-9A90-ADB692360D97}" presName="vert1" presStyleCnt="0"/>
      <dgm:spPr/>
    </dgm:pt>
    <dgm:pt modelId="{FCAC7657-6976-4CBF-BCA1-EFB4993B44C7}" type="pres">
      <dgm:prSet presAssocID="{BC773DB6-2D7A-4DEE-B290-6205C5917CB6}" presName="thickLine" presStyleLbl="alignNode1" presStyleIdx="1" presStyleCnt="5"/>
      <dgm:spPr/>
    </dgm:pt>
    <dgm:pt modelId="{03E7692A-17EF-4015-9A03-B18C782C0583}" type="pres">
      <dgm:prSet presAssocID="{BC773DB6-2D7A-4DEE-B290-6205C5917CB6}" presName="horz1" presStyleCnt="0"/>
      <dgm:spPr/>
    </dgm:pt>
    <dgm:pt modelId="{8C666085-91D0-42E3-BF12-30B39730C1FF}" type="pres">
      <dgm:prSet presAssocID="{BC773DB6-2D7A-4DEE-B290-6205C5917CB6}" presName="tx1" presStyleLbl="revTx" presStyleIdx="1" presStyleCnt="5"/>
      <dgm:spPr/>
    </dgm:pt>
    <dgm:pt modelId="{77BA6006-9B7A-4C14-8BDC-7FE0C57DEE36}" type="pres">
      <dgm:prSet presAssocID="{BC773DB6-2D7A-4DEE-B290-6205C5917CB6}" presName="vert1" presStyleCnt="0"/>
      <dgm:spPr/>
    </dgm:pt>
    <dgm:pt modelId="{A43586CC-B796-4E41-9E0D-D8D1EE30E461}" type="pres">
      <dgm:prSet presAssocID="{9A0E075B-1C0D-40AC-85F9-98510EA9BDCF}" presName="thickLine" presStyleLbl="alignNode1" presStyleIdx="2" presStyleCnt="5"/>
      <dgm:spPr/>
    </dgm:pt>
    <dgm:pt modelId="{FCEC03FB-02DE-40D5-9C7F-5C847FD9ED9D}" type="pres">
      <dgm:prSet presAssocID="{9A0E075B-1C0D-40AC-85F9-98510EA9BDCF}" presName="horz1" presStyleCnt="0"/>
      <dgm:spPr/>
    </dgm:pt>
    <dgm:pt modelId="{81AD6E19-2012-4443-995A-A4B200C55B91}" type="pres">
      <dgm:prSet presAssocID="{9A0E075B-1C0D-40AC-85F9-98510EA9BDCF}" presName="tx1" presStyleLbl="revTx" presStyleIdx="2" presStyleCnt="5"/>
      <dgm:spPr/>
    </dgm:pt>
    <dgm:pt modelId="{0A04463B-149B-46A1-B25D-F7FDB7373CA2}" type="pres">
      <dgm:prSet presAssocID="{9A0E075B-1C0D-40AC-85F9-98510EA9BDCF}" presName="vert1" presStyleCnt="0"/>
      <dgm:spPr/>
    </dgm:pt>
    <dgm:pt modelId="{F948F3A1-788C-4DC8-AC7D-D18F9BA5745D}" type="pres">
      <dgm:prSet presAssocID="{96BFAD5F-9E75-4316-97D5-2DDAB7FF6F8B}" presName="thickLine" presStyleLbl="alignNode1" presStyleIdx="3" presStyleCnt="5"/>
      <dgm:spPr/>
    </dgm:pt>
    <dgm:pt modelId="{EDFABAC7-BA39-42E1-B928-662B7456F9FF}" type="pres">
      <dgm:prSet presAssocID="{96BFAD5F-9E75-4316-97D5-2DDAB7FF6F8B}" presName="horz1" presStyleCnt="0"/>
      <dgm:spPr/>
    </dgm:pt>
    <dgm:pt modelId="{CDF89B94-6D89-4596-AC8C-5ED12FD99064}" type="pres">
      <dgm:prSet presAssocID="{96BFAD5F-9E75-4316-97D5-2DDAB7FF6F8B}" presName="tx1" presStyleLbl="revTx" presStyleIdx="3" presStyleCnt="5"/>
      <dgm:spPr/>
    </dgm:pt>
    <dgm:pt modelId="{1110E4C3-D87B-42C3-AE2A-AD44C5067EA8}" type="pres">
      <dgm:prSet presAssocID="{96BFAD5F-9E75-4316-97D5-2DDAB7FF6F8B}" presName="vert1" presStyleCnt="0"/>
      <dgm:spPr/>
    </dgm:pt>
    <dgm:pt modelId="{BCF826EA-35DD-4948-8294-2E815614889B}" type="pres">
      <dgm:prSet presAssocID="{27818A03-D56A-4A1F-B2C0-C9DA9EB206AB}" presName="thickLine" presStyleLbl="alignNode1" presStyleIdx="4" presStyleCnt="5"/>
      <dgm:spPr/>
    </dgm:pt>
    <dgm:pt modelId="{95F9F2F5-5DE7-4FBE-B697-BAF74196DDFF}" type="pres">
      <dgm:prSet presAssocID="{27818A03-D56A-4A1F-B2C0-C9DA9EB206AB}" presName="horz1" presStyleCnt="0"/>
      <dgm:spPr/>
    </dgm:pt>
    <dgm:pt modelId="{247F75A8-43E8-4F1F-A8A5-C2C5780DEC65}" type="pres">
      <dgm:prSet presAssocID="{27818A03-D56A-4A1F-B2C0-C9DA9EB206AB}" presName="tx1" presStyleLbl="revTx" presStyleIdx="4" presStyleCnt="5"/>
      <dgm:spPr/>
    </dgm:pt>
    <dgm:pt modelId="{152481A7-3A11-426D-BE61-BA472F80E6B9}" type="pres">
      <dgm:prSet presAssocID="{27818A03-D56A-4A1F-B2C0-C9DA9EB206AB}" presName="vert1" presStyleCnt="0"/>
      <dgm:spPr/>
    </dgm:pt>
  </dgm:ptLst>
  <dgm:cxnLst>
    <dgm:cxn modelId="{BF878133-81D9-48EC-9434-706FB18E5FE1}" srcId="{B4B0559A-05A9-4009-805D-4479A7ABC567}" destId="{BC773DB6-2D7A-4DEE-B290-6205C5917CB6}" srcOrd="1" destOrd="0" parTransId="{40B7C85A-DFE7-4C1B-BE0A-80F21375ECEA}" sibTransId="{8AE6F040-7C25-45D3-A78B-46D4FD72D047}"/>
    <dgm:cxn modelId="{21ECE844-005B-4C2B-9475-38EA1C77D8D5}" type="presOf" srcId="{B4B0559A-05A9-4009-805D-4479A7ABC567}" destId="{1AA38F5F-C087-48B0-A7A8-0D94D8F48297}" srcOrd="0" destOrd="0" presId="urn:microsoft.com/office/officeart/2008/layout/LinedList"/>
    <dgm:cxn modelId="{FCA74267-22FB-4686-BCBB-0C5F19CA705F}" srcId="{B4B0559A-05A9-4009-805D-4479A7ABC567}" destId="{27818A03-D56A-4A1F-B2C0-C9DA9EB206AB}" srcOrd="4" destOrd="0" parTransId="{F0C4E8FF-A2CD-4775-9207-55C6CCF1AF8E}" sibTransId="{9E74EB77-56E7-46D3-8C00-981B66D13382}"/>
    <dgm:cxn modelId="{832FE782-84E3-4BB4-8D47-B85C29473C00}" type="presOf" srcId="{9A0E075B-1C0D-40AC-85F9-98510EA9BDCF}" destId="{81AD6E19-2012-4443-995A-A4B200C55B91}" srcOrd="0" destOrd="0" presId="urn:microsoft.com/office/officeart/2008/layout/LinedList"/>
    <dgm:cxn modelId="{5A636893-8850-4DF0-A4EE-F138B6D0499E}" srcId="{B4B0559A-05A9-4009-805D-4479A7ABC567}" destId="{A9584757-75A9-425C-9A90-ADB692360D97}" srcOrd="0" destOrd="0" parTransId="{943DB46F-5167-4752-972F-00BA9BC85CDC}" sibTransId="{DFED62D3-2C31-4418-94C5-FFD6781F47E9}"/>
    <dgm:cxn modelId="{5C76EBA1-A228-4739-ACF6-D06D20026B0F}" type="presOf" srcId="{96BFAD5F-9E75-4316-97D5-2DDAB7FF6F8B}" destId="{CDF89B94-6D89-4596-AC8C-5ED12FD99064}" srcOrd="0" destOrd="0" presId="urn:microsoft.com/office/officeart/2008/layout/LinedList"/>
    <dgm:cxn modelId="{BA6184B1-C7C6-43F5-8CD5-AC1C2740EBA5}" srcId="{B4B0559A-05A9-4009-805D-4479A7ABC567}" destId="{9A0E075B-1C0D-40AC-85F9-98510EA9BDCF}" srcOrd="2" destOrd="0" parTransId="{3AA1CA14-F8CC-4E50-8149-FD004309AE19}" sibTransId="{A77B2EBC-9E7F-49D7-8108-553A28EEA855}"/>
    <dgm:cxn modelId="{C8BA9AB6-8472-49F3-9095-C33D6A9BC63D}" type="presOf" srcId="{27818A03-D56A-4A1F-B2C0-C9DA9EB206AB}" destId="{247F75A8-43E8-4F1F-A8A5-C2C5780DEC65}" srcOrd="0" destOrd="0" presId="urn:microsoft.com/office/officeart/2008/layout/LinedList"/>
    <dgm:cxn modelId="{06DF42D9-8263-4A8F-9A97-0D25A74D1CA5}" type="presOf" srcId="{A9584757-75A9-425C-9A90-ADB692360D97}" destId="{A61567A3-E1EA-4801-828E-F8AF97C055D8}" srcOrd="0" destOrd="0" presId="urn:microsoft.com/office/officeart/2008/layout/LinedList"/>
    <dgm:cxn modelId="{207236E1-559E-4B06-9124-28F9A484B6F7}" srcId="{B4B0559A-05A9-4009-805D-4479A7ABC567}" destId="{96BFAD5F-9E75-4316-97D5-2DDAB7FF6F8B}" srcOrd="3" destOrd="0" parTransId="{312B58D5-BFE7-4123-BFAC-A76B37A4BD0C}" sibTransId="{B42911B5-8BA0-4161-B7C4-767A9D8B7075}"/>
    <dgm:cxn modelId="{223AE1F6-5D03-40DF-BE37-0BC78A940659}" type="presOf" srcId="{BC773DB6-2D7A-4DEE-B290-6205C5917CB6}" destId="{8C666085-91D0-42E3-BF12-30B39730C1FF}" srcOrd="0" destOrd="0" presId="urn:microsoft.com/office/officeart/2008/layout/LinedList"/>
    <dgm:cxn modelId="{CC936DBB-473A-4469-B0EE-4E9D88E09897}" type="presParOf" srcId="{1AA38F5F-C087-48B0-A7A8-0D94D8F48297}" destId="{947A07EB-925E-4180-9C2A-E97EED5B79C2}" srcOrd="0" destOrd="0" presId="urn:microsoft.com/office/officeart/2008/layout/LinedList"/>
    <dgm:cxn modelId="{C0B394F6-8194-42A9-AC5B-B65595B4AEB5}" type="presParOf" srcId="{1AA38F5F-C087-48B0-A7A8-0D94D8F48297}" destId="{7215E855-EDD1-4FC7-BB8A-6BA7CD07BBB4}" srcOrd="1" destOrd="0" presId="urn:microsoft.com/office/officeart/2008/layout/LinedList"/>
    <dgm:cxn modelId="{94A7972E-9952-4065-82D4-2ADAEB1F8EBA}" type="presParOf" srcId="{7215E855-EDD1-4FC7-BB8A-6BA7CD07BBB4}" destId="{A61567A3-E1EA-4801-828E-F8AF97C055D8}" srcOrd="0" destOrd="0" presId="urn:microsoft.com/office/officeart/2008/layout/LinedList"/>
    <dgm:cxn modelId="{D38F9AFA-AA11-45C1-A640-231C1B94E133}" type="presParOf" srcId="{7215E855-EDD1-4FC7-BB8A-6BA7CD07BBB4}" destId="{061A33B3-8A27-4C94-A8F7-AEF9494B83E5}" srcOrd="1" destOrd="0" presId="urn:microsoft.com/office/officeart/2008/layout/LinedList"/>
    <dgm:cxn modelId="{6363B496-5AAC-4729-88EA-ECF69FA4C07C}" type="presParOf" srcId="{1AA38F5F-C087-48B0-A7A8-0D94D8F48297}" destId="{FCAC7657-6976-4CBF-BCA1-EFB4993B44C7}" srcOrd="2" destOrd="0" presId="urn:microsoft.com/office/officeart/2008/layout/LinedList"/>
    <dgm:cxn modelId="{A88C3A0B-03B5-4299-98B2-7B25511EE6BA}" type="presParOf" srcId="{1AA38F5F-C087-48B0-A7A8-0D94D8F48297}" destId="{03E7692A-17EF-4015-9A03-B18C782C0583}" srcOrd="3" destOrd="0" presId="urn:microsoft.com/office/officeart/2008/layout/LinedList"/>
    <dgm:cxn modelId="{4429728A-A4ED-48FB-BDA4-6E5F5DC9DB15}" type="presParOf" srcId="{03E7692A-17EF-4015-9A03-B18C782C0583}" destId="{8C666085-91D0-42E3-BF12-30B39730C1FF}" srcOrd="0" destOrd="0" presId="urn:microsoft.com/office/officeart/2008/layout/LinedList"/>
    <dgm:cxn modelId="{D9A59BD5-810F-4BB0-8EC9-4BFD98DC5860}" type="presParOf" srcId="{03E7692A-17EF-4015-9A03-B18C782C0583}" destId="{77BA6006-9B7A-4C14-8BDC-7FE0C57DEE36}" srcOrd="1" destOrd="0" presId="urn:microsoft.com/office/officeart/2008/layout/LinedList"/>
    <dgm:cxn modelId="{663AC3B4-E1CE-4B6A-A704-64265037FB3C}" type="presParOf" srcId="{1AA38F5F-C087-48B0-A7A8-0D94D8F48297}" destId="{A43586CC-B796-4E41-9E0D-D8D1EE30E461}" srcOrd="4" destOrd="0" presId="urn:microsoft.com/office/officeart/2008/layout/LinedList"/>
    <dgm:cxn modelId="{849FDEC8-2CCB-4FB1-94F3-EBA74936672D}" type="presParOf" srcId="{1AA38F5F-C087-48B0-A7A8-0D94D8F48297}" destId="{FCEC03FB-02DE-40D5-9C7F-5C847FD9ED9D}" srcOrd="5" destOrd="0" presId="urn:microsoft.com/office/officeart/2008/layout/LinedList"/>
    <dgm:cxn modelId="{D66F3ABB-13FF-4DF8-B114-BAB4442DF7F9}" type="presParOf" srcId="{FCEC03FB-02DE-40D5-9C7F-5C847FD9ED9D}" destId="{81AD6E19-2012-4443-995A-A4B200C55B91}" srcOrd="0" destOrd="0" presId="urn:microsoft.com/office/officeart/2008/layout/LinedList"/>
    <dgm:cxn modelId="{95642F6F-2607-4F04-AD8E-C20212C9323E}" type="presParOf" srcId="{FCEC03FB-02DE-40D5-9C7F-5C847FD9ED9D}" destId="{0A04463B-149B-46A1-B25D-F7FDB7373CA2}" srcOrd="1" destOrd="0" presId="urn:microsoft.com/office/officeart/2008/layout/LinedList"/>
    <dgm:cxn modelId="{A0CD3845-5AE0-478D-A754-DA9D14774B71}" type="presParOf" srcId="{1AA38F5F-C087-48B0-A7A8-0D94D8F48297}" destId="{F948F3A1-788C-4DC8-AC7D-D18F9BA5745D}" srcOrd="6" destOrd="0" presId="urn:microsoft.com/office/officeart/2008/layout/LinedList"/>
    <dgm:cxn modelId="{61F292C8-E10A-4FDB-A487-1BAB1B25C0CF}" type="presParOf" srcId="{1AA38F5F-C087-48B0-A7A8-0D94D8F48297}" destId="{EDFABAC7-BA39-42E1-B928-662B7456F9FF}" srcOrd="7" destOrd="0" presId="urn:microsoft.com/office/officeart/2008/layout/LinedList"/>
    <dgm:cxn modelId="{A5705361-FE03-4359-A8AB-26CA163A5765}" type="presParOf" srcId="{EDFABAC7-BA39-42E1-B928-662B7456F9FF}" destId="{CDF89B94-6D89-4596-AC8C-5ED12FD99064}" srcOrd="0" destOrd="0" presId="urn:microsoft.com/office/officeart/2008/layout/LinedList"/>
    <dgm:cxn modelId="{B5472104-E110-4F90-85E8-AD5B6F18D3B9}" type="presParOf" srcId="{EDFABAC7-BA39-42E1-B928-662B7456F9FF}" destId="{1110E4C3-D87B-42C3-AE2A-AD44C5067EA8}" srcOrd="1" destOrd="0" presId="urn:microsoft.com/office/officeart/2008/layout/LinedList"/>
    <dgm:cxn modelId="{3082448D-9B0C-487E-88E7-CCA6A2B663ED}" type="presParOf" srcId="{1AA38F5F-C087-48B0-A7A8-0D94D8F48297}" destId="{BCF826EA-35DD-4948-8294-2E815614889B}" srcOrd="8" destOrd="0" presId="urn:microsoft.com/office/officeart/2008/layout/LinedList"/>
    <dgm:cxn modelId="{5B2B0D48-FD23-4BB6-BD53-52F05A4EA83D}" type="presParOf" srcId="{1AA38F5F-C087-48B0-A7A8-0D94D8F48297}" destId="{95F9F2F5-5DE7-4FBE-B697-BAF74196DDFF}" srcOrd="9" destOrd="0" presId="urn:microsoft.com/office/officeart/2008/layout/LinedList"/>
    <dgm:cxn modelId="{A8B3A1C8-EC82-4AFB-8682-260CCCDBE3CC}" type="presParOf" srcId="{95F9F2F5-5DE7-4FBE-B697-BAF74196DDFF}" destId="{247F75A8-43E8-4F1F-A8A5-C2C5780DEC65}" srcOrd="0" destOrd="0" presId="urn:microsoft.com/office/officeart/2008/layout/LinedList"/>
    <dgm:cxn modelId="{97DA18AE-650E-4762-9EB6-2FCC7B090EBB}" type="presParOf" srcId="{95F9F2F5-5DE7-4FBE-B697-BAF74196DDFF}" destId="{152481A7-3A11-426D-BE61-BA472F80E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B0559A-05A9-4009-805D-4479A7ABC5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584757-75A9-425C-9A90-ADB692360D97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gm:t>
    </dgm:pt>
    <dgm:pt modelId="{943DB46F-5167-4752-972F-00BA9BC85CDC}" type="parTrans" cxnId="{5A636893-8850-4DF0-A4EE-F138B6D0499E}">
      <dgm:prSet/>
      <dgm:spPr/>
      <dgm:t>
        <a:bodyPr/>
        <a:lstStyle/>
        <a:p>
          <a:endParaRPr lang="en-US"/>
        </a:p>
      </dgm:t>
    </dgm:pt>
    <dgm:pt modelId="{DFED62D3-2C31-4418-94C5-FFD6781F47E9}" type="sibTrans" cxnId="{5A636893-8850-4DF0-A4EE-F138B6D0499E}">
      <dgm:prSet/>
      <dgm:spPr/>
      <dgm:t>
        <a:bodyPr/>
        <a:lstStyle/>
        <a:p>
          <a:endParaRPr lang="en-US"/>
        </a:p>
      </dgm:t>
    </dgm:pt>
    <dgm:pt modelId="{BC773DB6-2D7A-4DEE-B290-6205C5917CB6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Novel analytic approaches</a:t>
          </a:r>
        </a:p>
      </dgm:t>
    </dgm:pt>
    <dgm:pt modelId="{40B7C85A-DFE7-4C1B-BE0A-80F21375ECEA}" type="parTrans" cxnId="{BF878133-81D9-48EC-9434-706FB18E5FE1}">
      <dgm:prSet/>
      <dgm:spPr/>
      <dgm:t>
        <a:bodyPr/>
        <a:lstStyle/>
        <a:p>
          <a:endParaRPr lang="en-US"/>
        </a:p>
      </dgm:t>
    </dgm:pt>
    <dgm:pt modelId="{8AE6F040-7C25-45D3-A78B-46D4FD72D047}" type="sibTrans" cxnId="{BF878133-81D9-48EC-9434-706FB18E5FE1}">
      <dgm:prSet/>
      <dgm:spPr/>
      <dgm:t>
        <a:bodyPr/>
        <a:lstStyle/>
        <a:p>
          <a:endParaRPr lang="en-US"/>
        </a:p>
      </dgm:t>
    </dgm:pt>
    <dgm:pt modelId="{9A0E075B-1C0D-40AC-85F9-98510EA9BDCF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Cross-domain comparisons</a:t>
          </a:r>
        </a:p>
      </dgm:t>
    </dgm:pt>
    <dgm:pt modelId="{3AA1CA14-F8CC-4E50-8149-FD004309AE19}" type="parTrans" cxnId="{BA6184B1-C7C6-43F5-8CD5-AC1C2740EBA5}">
      <dgm:prSet/>
      <dgm:spPr/>
      <dgm:t>
        <a:bodyPr/>
        <a:lstStyle/>
        <a:p>
          <a:endParaRPr lang="en-US"/>
        </a:p>
      </dgm:t>
    </dgm:pt>
    <dgm:pt modelId="{A77B2EBC-9E7F-49D7-8108-553A28EEA855}" type="sibTrans" cxnId="{BA6184B1-C7C6-43F5-8CD5-AC1C2740EBA5}">
      <dgm:prSet/>
      <dgm:spPr/>
      <dgm:t>
        <a:bodyPr/>
        <a:lstStyle/>
        <a:p>
          <a:endParaRPr lang="en-US"/>
        </a:p>
      </dgm:t>
    </dgm:pt>
    <dgm:pt modelId="{96BFAD5F-9E75-4316-97D5-2DDAB7FF6F8B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Multimodal representations</a:t>
          </a:r>
        </a:p>
      </dgm:t>
    </dgm:pt>
    <dgm:pt modelId="{312B58D5-BFE7-4123-BFAC-A76B37A4BD0C}" type="parTrans" cxnId="{207236E1-559E-4B06-9124-28F9A484B6F7}">
      <dgm:prSet/>
      <dgm:spPr/>
      <dgm:t>
        <a:bodyPr/>
        <a:lstStyle/>
        <a:p>
          <a:endParaRPr lang="en-US"/>
        </a:p>
      </dgm:t>
    </dgm:pt>
    <dgm:pt modelId="{B42911B5-8BA0-4161-B7C4-767A9D8B7075}" type="sibTrans" cxnId="{207236E1-559E-4B06-9124-28F9A484B6F7}">
      <dgm:prSet/>
      <dgm:spPr/>
      <dgm:t>
        <a:bodyPr/>
        <a:lstStyle/>
        <a:p>
          <a:endParaRPr lang="en-US"/>
        </a:p>
      </dgm:t>
    </dgm:pt>
    <dgm:pt modelId="{27818A03-D56A-4A1F-B2C0-C9DA9EB206AB}">
      <dgm:prSet/>
      <dgm:spPr/>
      <dgm:t>
        <a:bodyPr/>
        <a:lstStyle/>
        <a:p>
          <a:endParaRPr lang="en-US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F0C4E8FF-A2CD-4775-9207-55C6CCF1AF8E}" type="parTrans" cxnId="{FCA74267-22FB-4686-BCBB-0C5F19CA705F}">
      <dgm:prSet/>
      <dgm:spPr/>
      <dgm:t>
        <a:bodyPr/>
        <a:lstStyle/>
        <a:p>
          <a:endParaRPr lang="en-US"/>
        </a:p>
      </dgm:t>
    </dgm:pt>
    <dgm:pt modelId="{9E74EB77-56E7-46D3-8C00-981B66D13382}" type="sibTrans" cxnId="{FCA74267-22FB-4686-BCBB-0C5F19CA705F}">
      <dgm:prSet/>
      <dgm:spPr/>
      <dgm:t>
        <a:bodyPr/>
        <a:lstStyle/>
        <a:p>
          <a:endParaRPr lang="en-US"/>
        </a:p>
      </dgm:t>
    </dgm:pt>
    <dgm:pt modelId="{1AA38F5F-C087-48B0-A7A8-0D94D8F48297}" type="pres">
      <dgm:prSet presAssocID="{B4B0559A-05A9-4009-805D-4479A7ABC567}" presName="vert0" presStyleCnt="0">
        <dgm:presLayoutVars>
          <dgm:dir/>
          <dgm:animOne val="branch"/>
          <dgm:animLvl val="lvl"/>
        </dgm:presLayoutVars>
      </dgm:prSet>
      <dgm:spPr/>
    </dgm:pt>
    <dgm:pt modelId="{947A07EB-925E-4180-9C2A-E97EED5B79C2}" type="pres">
      <dgm:prSet presAssocID="{A9584757-75A9-425C-9A90-ADB692360D97}" presName="thickLine" presStyleLbl="alignNode1" presStyleIdx="0" presStyleCnt="5"/>
      <dgm:spPr/>
    </dgm:pt>
    <dgm:pt modelId="{7215E855-EDD1-4FC7-BB8A-6BA7CD07BBB4}" type="pres">
      <dgm:prSet presAssocID="{A9584757-75A9-425C-9A90-ADB692360D97}" presName="horz1" presStyleCnt="0"/>
      <dgm:spPr/>
    </dgm:pt>
    <dgm:pt modelId="{A61567A3-E1EA-4801-828E-F8AF97C055D8}" type="pres">
      <dgm:prSet presAssocID="{A9584757-75A9-425C-9A90-ADB692360D97}" presName="tx1" presStyleLbl="revTx" presStyleIdx="0" presStyleCnt="5"/>
      <dgm:spPr/>
    </dgm:pt>
    <dgm:pt modelId="{061A33B3-8A27-4C94-A8F7-AEF9494B83E5}" type="pres">
      <dgm:prSet presAssocID="{A9584757-75A9-425C-9A90-ADB692360D97}" presName="vert1" presStyleCnt="0"/>
      <dgm:spPr/>
    </dgm:pt>
    <dgm:pt modelId="{FCAC7657-6976-4CBF-BCA1-EFB4993B44C7}" type="pres">
      <dgm:prSet presAssocID="{BC773DB6-2D7A-4DEE-B290-6205C5917CB6}" presName="thickLine" presStyleLbl="alignNode1" presStyleIdx="1" presStyleCnt="5"/>
      <dgm:spPr/>
    </dgm:pt>
    <dgm:pt modelId="{03E7692A-17EF-4015-9A03-B18C782C0583}" type="pres">
      <dgm:prSet presAssocID="{BC773DB6-2D7A-4DEE-B290-6205C5917CB6}" presName="horz1" presStyleCnt="0"/>
      <dgm:spPr/>
    </dgm:pt>
    <dgm:pt modelId="{8C666085-91D0-42E3-BF12-30B39730C1FF}" type="pres">
      <dgm:prSet presAssocID="{BC773DB6-2D7A-4DEE-B290-6205C5917CB6}" presName="tx1" presStyleLbl="revTx" presStyleIdx="1" presStyleCnt="5"/>
      <dgm:spPr/>
    </dgm:pt>
    <dgm:pt modelId="{77BA6006-9B7A-4C14-8BDC-7FE0C57DEE36}" type="pres">
      <dgm:prSet presAssocID="{BC773DB6-2D7A-4DEE-B290-6205C5917CB6}" presName="vert1" presStyleCnt="0"/>
      <dgm:spPr/>
    </dgm:pt>
    <dgm:pt modelId="{A43586CC-B796-4E41-9E0D-D8D1EE30E461}" type="pres">
      <dgm:prSet presAssocID="{9A0E075B-1C0D-40AC-85F9-98510EA9BDCF}" presName="thickLine" presStyleLbl="alignNode1" presStyleIdx="2" presStyleCnt="5"/>
      <dgm:spPr/>
    </dgm:pt>
    <dgm:pt modelId="{FCEC03FB-02DE-40D5-9C7F-5C847FD9ED9D}" type="pres">
      <dgm:prSet presAssocID="{9A0E075B-1C0D-40AC-85F9-98510EA9BDCF}" presName="horz1" presStyleCnt="0"/>
      <dgm:spPr/>
    </dgm:pt>
    <dgm:pt modelId="{81AD6E19-2012-4443-995A-A4B200C55B91}" type="pres">
      <dgm:prSet presAssocID="{9A0E075B-1C0D-40AC-85F9-98510EA9BDCF}" presName="tx1" presStyleLbl="revTx" presStyleIdx="2" presStyleCnt="5"/>
      <dgm:spPr/>
    </dgm:pt>
    <dgm:pt modelId="{0A04463B-149B-46A1-B25D-F7FDB7373CA2}" type="pres">
      <dgm:prSet presAssocID="{9A0E075B-1C0D-40AC-85F9-98510EA9BDCF}" presName="vert1" presStyleCnt="0"/>
      <dgm:spPr/>
    </dgm:pt>
    <dgm:pt modelId="{F948F3A1-788C-4DC8-AC7D-D18F9BA5745D}" type="pres">
      <dgm:prSet presAssocID="{96BFAD5F-9E75-4316-97D5-2DDAB7FF6F8B}" presName="thickLine" presStyleLbl="alignNode1" presStyleIdx="3" presStyleCnt="5"/>
      <dgm:spPr/>
    </dgm:pt>
    <dgm:pt modelId="{EDFABAC7-BA39-42E1-B928-662B7456F9FF}" type="pres">
      <dgm:prSet presAssocID="{96BFAD5F-9E75-4316-97D5-2DDAB7FF6F8B}" presName="horz1" presStyleCnt="0"/>
      <dgm:spPr/>
    </dgm:pt>
    <dgm:pt modelId="{CDF89B94-6D89-4596-AC8C-5ED12FD99064}" type="pres">
      <dgm:prSet presAssocID="{96BFAD5F-9E75-4316-97D5-2DDAB7FF6F8B}" presName="tx1" presStyleLbl="revTx" presStyleIdx="3" presStyleCnt="5"/>
      <dgm:spPr/>
    </dgm:pt>
    <dgm:pt modelId="{1110E4C3-D87B-42C3-AE2A-AD44C5067EA8}" type="pres">
      <dgm:prSet presAssocID="{96BFAD5F-9E75-4316-97D5-2DDAB7FF6F8B}" presName="vert1" presStyleCnt="0"/>
      <dgm:spPr/>
    </dgm:pt>
    <dgm:pt modelId="{BCF826EA-35DD-4948-8294-2E815614889B}" type="pres">
      <dgm:prSet presAssocID="{27818A03-D56A-4A1F-B2C0-C9DA9EB206AB}" presName="thickLine" presStyleLbl="alignNode1" presStyleIdx="4" presStyleCnt="5"/>
      <dgm:spPr/>
    </dgm:pt>
    <dgm:pt modelId="{95F9F2F5-5DE7-4FBE-B697-BAF74196DDFF}" type="pres">
      <dgm:prSet presAssocID="{27818A03-D56A-4A1F-B2C0-C9DA9EB206AB}" presName="horz1" presStyleCnt="0"/>
      <dgm:spPr/>
    </dgm:pt>
    <dgm:pt modelId="{247F75A8-43E8-4F1F-A8A5-C2C5780DEC65}" type="pres">
      <dgm:prSet presAssocID="{27818A03-D56A-4A1F-B2C0-C9DA9EB206AB}" presName="tx1" presStyleLbl="revTx" presStyleIdx="4" presStyleCnt="5"/>
      <dgm:spPr/>
    </dgm:pt>
    <dgm:pt modelId="{152481A7-3A11-426D-BE61-BA472F80E6B9}" type="pres">
      <dgm:prSet presAssocID="{27818A03-D56A-4A1F-B2C0-C9DA9EB206AB}" presName="vert1" presStyleCnt="0"/>
      <dgm:spPr/>
    </dgm:pt>
  </dgm:ptLst>
  <dgm:cxnLst>
    <dgm:cxn modelId="{BF878133-81D9-48EC-9434-706FB18E5FE1}" srcId="{B4B0559A-05A9-4009-805D-4479A7ABC567}" destId="{BC773DB6-2D7A-4DEE-B290-6205C5917CB6}" srcOrd="1" destOrd="0" parTransId="{40B7C85A-DFE7-4C1B-BE0A-80F21375ECEA}" sibTransId="{8AE6F040-7C25-45D3-A78B-46D4FD72D047}"/>
    <dgm:cxn modelId="{21ECE844-005B-4C2B-9475-38EA1C77D8D5}" type="presOf" srcId="{B4B0559A-05A9-4009-805D-4479A7ABC567}" destId="{1AA38F5F-C087-48B0-A7A8-0D94D8F48297}" srcOrd="0" destOrd="0" presId="urn:microsoft.com/office/officeart/2008/layout/LinedList"/>
    <dgm:cxn modelId="{FCA74267-22FB-4686-BCBB-0C5F19CA705F}" srcId="{B4B0559A-05A9-4009-805D-4479A7ABC567}" destId="{27818A03-D56A-4A1F-B2C0-C9DA9EB206AB}" srcOrd="4" destOrd="0" parTransId="{F0C4E8FF-A2CD-4775-9207-55C6CCF1AF8E}" sibTransId="{9E74EB77-56E7-46D3-8C00-981B66D13382}"/>
    <dgm:cxn modelId="{832FE782-84E3-4BB4-8D47-B85C29473C00}" type="presOf" srcId="{9A0E075B-1C0D-40AC-85F9-98510EA9BDCF}" destId="{81AD6E19-2012-4443-995A-A4B200C55B91}" srcOrd="0" destOrd="0" presId="urn:microsoft.com/office/officeart/2008/layout/LinedList"/>
    <dgm:cxn modelId="{5A636893-8850-4DF0-A4EE-F138B6D0499E}" srcId="{B4B0559A-05A9-4009-805D-4479A7ABC567}" destId="{A9584757-75A9-425C-9A90-ADB692360D97}" srcOrd="0" destOrd="0" parTransId="{943DB46F-5167-4752-972F-00BA9BC85CDC}" sibTransId="{DFED62D3-2C31-4418-94C5-FFD6781F47E9}"/>
    <dgm:cxn modelId="{5C76EBA1-A228-4739-ACF6-D06D20026B0F}" type="presOf" srcId="{96BFAD5F-9E75-4316-97D5-2DDAB7FF6F8B}" destId="{CDF89B94-6D89-4596-AC8C-5ED12FD99064}" srcOrd="0" destOrd="0" presId="urn:microsoft.com/office/officeart/2008/layout/LinedList"/>
    <dgm:cxn modelId="{BA6184B1-C7C6-43F5-8CD5-AC1C2740EBA5}" srcId="{B4B0559A-05A9-4009-805D-4479A7ABC567}" destId="{9A0E075B-1C0D-40AC-85F9-98510EA9BDCF}" srcOrd="2" destOrd="0" parTransId="{3AA1CA14-F8CC-4E50-8149-FD004309AE19}" sibTransId="{A77B2EBC-9E7F-49D7-8108-553A28EEA855}"/>
    <dgm:cxn modelId="{C8BA9AB6-8472-49F3-9095-C33D6A9BC63D}" type="presOf" srcId="{27818A03-D56A-4A1F-B2C0-C9DA9EB206AB}" destId="{247F75A8-43E8-4F1F-A8A5-C2C5780DEC65}" srcOrd="0" destOrd="0" presId="urn:microsoft.com/office/officeart/2008/layout/LinedList"/>
    <dgm:cxn modelId="{06DF42D9-8263-4A8F-9A97-0D25A74D1CA5}" type="presOf" srcId="{A9584757-75A9-425C-9A90-ADB692360D97}" destId="{A61567A3-E1EA-4801-828E-F8AF97C055D8}" srcOrd="0" destOrd="0" presId="urn:microsoft.com/office/officeart/2008/layout/LinedList"/>
    <dgm:cxn modelId="{207236E1-559E-4B06-9124-28F9A484B6F7}" srcId="{B4B0559A-05A9-4009-805D-4479A7ABC567}" destId="{96BFAD5F-9E75-4316-97D5-2DDAB7FF6F8B}" srcOrd="3" destOrd="0" parTransId="{312B58D5-BFE7-4123-BFAC-A76B37A4BD0C}" sibTransId="{B42911B5-8BA0-4161-B7C4-767A9D8B7075}"/>
    <dgm:cxn modelId="{223AE1F6-5D03-40DF-BE37-0BC78A940659}" type="presOf" srcId="{BC773DB6-2D7A-4DEE-B290-6205C5917CB6}" destId="{8C666085-91D0-42E3-BF12-30B39730C1FF}" srcOrd="0" destOrd="0" presId="urn:microsoft.com/office/officeart/2008/layout/LinedList"/>
    <dgm:cxn modelId="{CC936DBB-473A-4469-B0EE-4E9D88E09897}" type="presParOf" srcId="{1AA38F5F-C087-48B0-A7A8-0D94D8F48297}" destId="{947A07EB-925E-4180-9C2A-E97EED5B79C2}" srcOrd="0" destOrd="0" presId="urn:microsoft.com/office/officeart/2008/layout/LinedList"/>
    <dgm:cxn modelId="{C0B394F6-8194-42A9-AC5B-B65595B4AEB5}" type="presParOf" srcId="{1AA38F5F-C087-48B0-A7A8-0D94D8F48297}" destId="{7215E855-EDD1-4FC7-BB8A-6BA7CD07BBB4}" srcOrd="1" destOrd="0" presId="urn:microsoft.com/office/officeart/2008/layout/LinedList"/>
    <dgm:cxn modelId="{94A7972E-9952-4065-82D4-2ADAEB1F8EBA}" type="presParOf" srcId="{7215E855-EDD1-4FC7-BB8A-6BA7CD07BBB4}" destId="{A61567A3-E1EA-4801-828E-F8AF97C055D8}" srcOrd="0" destOrd="0" presId="urn:microsoft.com/office/officeart/2008/layout/LinedList"/>
    <dgm:cxn modelId="{D38F9AFA-AA11-45C1-A640-231C1B94E133}" type="presParOf" srcId="{7215E855-EDD1-4FC7-BB8A-6BA7CD07BBB4}" destId="{061A33B3-8A27-4C94-A8F7-AEF9494B83E5}" srcOrd="1" destOrd="0" presId="urn:microsoft.com/office/officeart/2008/layout/LinedList"/>
    <dgm:cxn modelId="{6363B496-5AAC-4729-88EA-ECF69FA4C07C}" type="presParOf" srcId="{1AA38F5F-C087-48B0-A7A8-0D94D8F48297}" destId="{FCAC7657-6976-4CBF-BCA1-EFB4993B44C7}" srcOrd="2" destOrd="0" presId="urn:microsoft.com/office/officeart/2008/layout/LinedList"/>
    <dgm:cxn modelId="{A88C3A0B-03B5-4299-98B2-7B25511EE6BA}" type="presParOf" srcId="{1AA38F5F-C087-48B0-A7A8-0D94D8F48297}" destId="{03E7692A-17EF-4015-9A03-B18C782C0583}" srcOrd="3" destOrd="0" presId="urn:microsoft.com/office/officeart/2008/layout/LinedList"/>
    <dgm:cxn modelId="{4429728A-A4ED-48FB-BDA4-6E5F5DC9DB15}" type="presParOf" srcId="{03E7692A-17EF-4015-9A03-B18C782C0583}" destId="{8C666085-91D0-42E3-BF12-30B39730C1FF}" srcOrd="0" destOrd="0" presId="urn:microsoft.com/office/officeart/2008/layout/LinedList"/>
    <dgm:cxn modelId="{D9A59BD5-810F-4BB0-8EC9-4BFD98DC5860}" type="presParOf" srcId="{03E7692A-17EF-4015-9A03-B18C782C0583}" destId="{77BA6006-9B7A-4C14-8BDC-7FE0C57DEE36}" srcOrd="1" destOrd="0" presId="urn:microsoft.com/office/officeart/2008/layout/LinedList"/>
    <dgm:cxn modelId="{663AC3B4-E1CE-4B6A-A704-64265037FB3C}" type="presParOf" srcId="{1AA38F5F-C087-48B0-A7A8-0D94D8F48297}" destId="{A43586CC-B796-4E41-9E0D-D8D1EE30E461}" srcOrd="4" destOrd="0" presId="urn:microsoft.com/office/officeart/2008/layout/LinedList"/>
    <dgm:cxn modelId="{849FDEC8-2CCB-4FB1-94F3-EBA74936672D}" type="presParOf" srcId="{1AA38F5F-C087-48B0-A7A8-0D94D8F48297}" destId="{FCEC03FB-02DE-40D5-9C7F-5C847FD9ED9D}" srcOrd="5" destOrd="0" presId="urn:microsoft.com/office/officeart/2008/layout/LinedList"/>
    <dgm:cxn modelId="{D66F3ABB-13FF-4DF8-B114-BAB4442DF7F9}" type="presParOf" srcId="{FCEC03FB-02DE-40D5-9C7F-5C847FD9ED9D}" destId="{81AD6E19-2012-4443-995A-A4B200C55B91}" srcOrd="0" destOrd="0" presId="urn:microsoft.com/office/officeart/2008/layout/LinedList"/>
    <dgm:cxn modelId="{95642F6F-2607-4F04-AD8E-C20212C9323E}" type="presParOf" srcId="{FCEC03FB-02DE-40D5-9C7F-5C847FD9ED9D}" destId="{0A04463B-149B-46A1-B25D-F7FDB7373CA2}" srcOrd="1" destOrd="0" presId="urn:microsoft.com/office/officeart/2008/layout/LinedList"/>
    <dgm:cxn modelId="{A0CD3845-5AE0-478D-A754-DA9D14774B71}" type="presParOf" srcId="{1AA38F5F-C087-48B0-A7A8-0D94D8F48297}" destId="{F948F3A1-788C-4DC8-AC7D-D18F9BA5745D}" srcOrd="6" destOrd="0" presId="urn:microsoft.com/office/officeart/2008/layout/LinedList"/>
    <dgm:cxn modelId="{61F292C8-E10A-4FDB-A487-1BAB1B25C0CF}" type="presParOf" srcId="{1AA38F5F-C087-48B0-A7A8-0D94D8F48297}" destId="{EDFABAC7-BA39-42E1-B928-662B7456F9FF}" srcOrd="7" destOrd="0" presId="urn:microsoft.com/office/officeart/2008/layout/LinedList"/>
    <dgm:cxn modelId="{A5705361-FE03-4359-A8AB-26CA163A5765}" type="presParOf" srcId="{EDFABAC7-BA39-42E1-B928-662B7456F9FF}" destId="{CDF89B94-6D89-4596-AC8C-5ED12FD99064}" srcOrd="0" destOrd="0" presId="urn:microsoft.com/office/officeart/2008/layout/LinedList"/>
    <dgm:cxn modelId="{B5472104-E110-4F90-85E8-AD5B6F18D3B9}" type="presParOf" srcId="{EDFABAC7-BA39-42E1-B928-662B7456F9FF}" destId="{1110E4C3-D87B-42C3-AE2A-AD44C5067EA8}" srcOrd="1" destOrd="0" presId="urn:microsoft.com/office/officeart/2008/layout/LinedList"/>
    <dgm:cxn modelId="{3082448D-9B0C-487E-88E7-CCA6A2B663ED}" type="presParOf" srcId="{1AA38F5F-C087-48B0-A7A8-0D94D8F48297}" destId="{BCF826EA-35DD-4948-8294-2E815614889B}" srcOrd="8" destOrd="0" presId="urn:microsoft.com/office/officeart/2008/layout/LinedList"/>
    <dgm:cxn modelId="{5B2B0D48-FD23-4BB6-BD53-52F05A4EA83D}" type="presParOf" srcId="{1AA38F5F-C087-48B0-A7A8-0D94D8F48297}" destId="{95F9F2F5-5DE7-4FBE-B697-BAF74196DDFF}" srcOrd="9" destOrd="0" presId="urn:microsoft.com/office/officeart/2008/layout/LinedList"/>
    <dgm:cxn modelId="{A8B3A1C8-EC82-4AFB-8682-260CCCDBE3CC}" type="presParOf" srcId="{95F9F2F5-5DE7-4FBE-B697-BAF74196DDFF}" destId="{247F75A8-43E8-4F1F-A8A5-C2C5780DEC65}" srcOrd="0" destOrd="0" presId="urn:microsoft.com/office/officeart/2008/layout/LinedList"/>
    <dgm:cxn modelId="{97DA18AE-650E-4762-9EB6-2FCC7B090EBB}" type="presParOf" srcId="{95F9F2F5-5DE7-4FBE-B697-BAF74196DDFF}" destId="{152481A7-3A11-426D-BE61-BA472F80E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B0559A-05A9-4009-805D-4479A7ABC5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584757-75A9-425C-9A90-ADB692360D97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gm:t>
    </dgm:pt>
    <dgm:pt modelId="{943DB46F-5167-4752-972F-00BA9BC85CDC}" type="parTrans" cxnId="{5A636893-8850-4DF0-A4EE-F138B6D0499E}">
      <dgm:prSet/>
      <dgm:spPr/>
      <dgm:t>
        <a:bodyPr/>
        <a:lstStyle/>
        <a:p>
          <a:endParaRPr lang="en-US"/>
        </a:p>
      </dgm:t>
    </dgm:pt>
    <dgm:pt modelId="{DFED62D3-2C31-4418-94C5-FFD6781F47E9}" type="sibTrans" cxnId="{5A636893-8850-4DF0-A4EE-F138B6D0499E}">
      <dgm:prSet/>
      <dgm:spPr/>
      <dgm:t>
        <a:bodyPr/>
        <a:lstStyle/>
        <a:p>
          <a:endParaRPr lang="en-US"/>
        </a:p>
      </dgm:t>
    </dgm:pt>
    <dgm:pt modelId="{BC773DB6-2D7A-4DEE-B290-6205C5917CB6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Novel analytic approaches</a:t>
          </a:r>
        </a:p>
      </dgm:t>
    </dgm:pt>
    <dgm:pt modelId="{40B7C85A-DFE7-4C1B-BE0A-80F21375ECEA}" type="parTrans" cxnId="{BF878133-81D9-48EC-9434-706FB18E5FE1}">
      <dgm:prSet/>
      <dgm:spPr/>
      <dgm:t>
        <a:bodyPr/>
        <a:lstStyle/>
        <a:p>
          <a:endParaRPr lang="en-US"/>
        </a:p>
      </dgm:t>
    </dgm:pt>
    <dgm:pt modelId="{8AE6F040-7C25-45D3-A78B-46D4FD72D047}" type="sibTrans" cxnId="{BF878133-81D9-48EC-9434-706FB18E5FE1}">
      <dgm:prSet/>
      <dgm:spPr/>
      <dgm:t>
        <a:bodyPr/>
        <a:lstStyle/>
        <a:p>
          <a:endParaRPr lang="en-US"/>
        </a:p>
      </dgm:t>
    </dgm:pt>
    <dgm:pt modelId="{9A0E075B-1C0D-40AC-85F9-98510EA9BDCF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Cross-domain comparisons</a:t>
          </a:r>
        </a:p>
      </dgm:t>
    </dgm:pt>
    <dgm:pt modelId="{3AA1CA14-F8CC-4E50-8149-FD004309AE19}" type="parTrans" cxnId="{BA6184B1-C7C6-43F5-8CD5-AC1C2740EBA5}">
      <dgm:prSet/>
      <dgm:spPr/>
      <dgm:t>
        <a:bodyPr/>
        <a:lstStyle/>
        <a:p>
          <a:endParaRPr lang="en-US"/>
        </a:p>
      </dgm:t>
    </dgm:pt>
    <dgm:pt modelId="{A77B2EBC-9E7F-49D7-8108-553A28EEA855}" type="sibTrans" cxnId="{BA6184B1-C7C6-43F5-8CD5-AC1C2740EBA5}">
      <dgm:prSet/>
      <dgm:spPr/>
      <dgm:t>
        <a:bodyPr/>
        <a:lstStyle/>
        <a:p>
          <a:endParaRPr lang="en-US"/>
        </a:p>
      </dgm:t>
    </dgm:pt>
    <dgm:pt modelId="{96BFAD5F-9E75-4316-97D5-2DDAB7FF6F8B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Multimodal representations</a:t>
          </a:r>
        </a:p>
      </dgm:t>
    </dgm:pt>
    <dgm:pt modelId="{312B58D5-BFE7-4123-BFAC-A76B37A4BD0C}" type="parTrans" cxnId="{207236E1-559E-4B06-9124-28F9A484B6F7}">
      <dgm:prSet/>
      <dgm:spPr/>
      <dgm:t>
        <a:bodyPr/>
        <a:lstStyle/>
        <a:p>
          <a:endParaRPr lang="en-US"/>
        </a:p>
      </dgm:t>
    </dgm:pt>
    <dgm:pt modelId="{B42911B5-8BA0-4161-B7C4-767A9D8B7075}" type="sibTrans" cxnId="{207236E1-559E-4B06-9124-28F9A484B6F7}">
      <dgm:prSet/>
      <dgm:spPr/>
      <dgm:t>
        <a:bodyPr/>
        <a:lstStyle/>
        <a:p>
          <a:endParaRPr lang="en-US"/>
        </a:p>
      </dgm:t>
    </dgm:pt>
    <dgm:pt modelId="{27818A03-D56A-4A1F-B2C0-C9DA9EB206AB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Targeting key developmental stages</a:t>
          </a:r>
        </a:p>
      </dgm:t>
    </dgm:pt>
    <dgm:pt modelId="{F0C4E8FF-A2CD-4775-9207-55C6CCF1AF8E}" type="parTrans" cxnId="{FCA74267-22FB-4686-BCBB-0C5F19CA705F}">
      <dgm:prSet/>
      <dgm:spPr/>
      <dgm:t>
        <a:bodyPr/>
        <a:lstStyle/>
        <a:p>
          <a:endParaRPr lang="en-US"/>
        </a:p>
      </dgm:t>
    </dgm:pt>
    <dgm:pt modelId="{9E74EB77-56E7-46D3-8C00-981B66D13382}" type="sibTrans" cxnId="{FCA74267-22FB-4686-BCBB-0C5F19CA705F}">
      <dgm:prSet/>
      <dgm:spPr/>
      <dgm:t>
        <a:bodyPr/>
        <a:lstStyle/>
        <a:p>
          <a:endParaRPr lang="en-US"/>
        </a:p>
      </dgm:t>
    </dgm:pt>
    <dgm:pt modelId="{1AA38F5F-C087-48B0-A7A8-0D94D8F48297}" type="pres">
      <dgm:prSet presAssocID="{B4B0559A-05A9-4009-805D-4479A7ABC567}" presName="vert0" presStyleCnt="0">
        <dgm:presLayoutVars>
          <dgm:dir/>
          <dgm:animOne val="branch"/>
          <dgm:animLvl val="lvl"/>
        </dgm:presLayoutVars>
      </dgm:prSet>
      <dgm:spPr/>
    </dgm:pt>
    <dgm:pt modelId="{947A07EB-925E-4180-9C2A-E97EED5B79C2}" type="pres">
      <dgm:prSet presAssocID="{A9584757-75A9-425C-9A90-ADB692360D97}" presName="thickLine" presStyleLbl="alignNode1" presStyleIdx="0" presStyleCnt="5"/>
      <dgm:spPr/>
    </dgm:pt>
    <dgm:pt modelId="{7215E855-EDD1-4FC7-BB8A-6BA7CD07BBB4}" type="pres">
      <dgm:prSet presAssocID="{A9584757-75A9-425C-9A90-ADB692360D97}" presName="horz1" presStyleCnt="0"/>
      <dgm:spPr/>
    </dgm:pt>
    <dgm:pt modelId="{A61567A3-E1EA-4801-828E-F8AF97C055D8}" type="pres">
      <dgm:prSet presAssocID="{A9584757-75A9-425C-9A90-ADB692360D97}" presName="tx1" presStyleLbl="revTx" presStyleIdx="0" presStyleCnt="5"/>
      <dgm:spPr/>
    </dgm:pt>
    <dgm:pt modelId="{061A33B3-8A27-4C94-A8F7-AEF9494B83E5}" type="pres">
      <dgm:prSet presAssocID="{A9584757-75A9-425C-9A90-ADB692360D97}" presName="vert1" presStyleCnt="0"/>
      <dgm:spPr/>
    </dgm:pt>
    <dgm:pt modelId="{FCAC7657-6976-4CBF-BCA1-EFB4993B44C7}" type="pres">
      <dgm:prSet presAssocID="{BC773DB6-2D7A-4DEE-B290-6205C5917CB6}" presName="thickLine" presStyleLbl="alignNode1" presStyleIdx="1" presStyleCnt="5"/>
      <dgm:spPr/>
    </dgm:pt>
    <dgm:pt modelId="{03E7692A-17EF-4015-9A03-B18C782C0583}" type="pres">
      <dgm:prSet presAssocID="{BC773DB6-2D7A-4DEE-B290-6205C5917CB6}" presName="horz1" presStyleCnt="0"/>
      <dgm:spPr/>
    </dgm:pt>
    <dgm:pt modelId="{8C666085-91D0-42E3-BF12-30B39730C1FF}" type="pres">
      <dgm:prSet presAssocID="{BC773DB6-2D7A-4DEE-B290-6205C5917CB6}" presName="tx1" presStyleLbl="revTx" presStyleIdx="1" presStyleCnt="5"/>
      <dgm:spPr/>
    </dgm:pt>
    <dgm:pt modelId="{77BA6006-9B7A-4C14-8BDC-7FE0C57DEE36}" type="pres">
      <dgm:prSet presAssocID="{BC773DB6-2D7A-4DEE-B290-6205C5917CB6}" presName="vert1" presStyleCnt="0"/>
      <dgm:spPr/>
    </dgm:pt>
    <dgm:pt modelId="{A43586CC-B796-4E41-9E0D-D8D1EE30E461}" type="pres">
      <dgm:prSet presAssocID="{9A0E075B-1C0D-40AC-85F9-98510EA9BDCF}" presName="thickLine" presStyleLbl="alignNode1" presStyleIdx="2" presStyleCnt="5"/>
      <dgm:spPr/>
    </dgm:pt>
    <dgm:pt modelId="{FCEC03FB-02DE-40D5-9C7F-5C847FD9ED9D}" type="pres">
      <dgm:prSet presAssocID="{9A0E075B-1C0D-40AC-85F9-98510EA9BDCF}" presName="horz1" presStyleCnt="0"/>
      <dgm:spPr/>
    </dgm:pt>
    <dgm:pt modelId="{81AD6E19-2012-4443-995A-A4B200C55B91}" type="pres">
      <dgm:prSet presAssocID="{9A0E075B-1C0D-40AC-85F9-98510EA9BDCF}" presName="tx1" presStyleLbl="revTx" presStyleIdx="2" presStyleCnt="5"/>
      <dgm:spPr/>
    </dgm:pt>
    <dgm:pt modelId="{0A04463B-149B-46A1-B25D-F7FDB7373CA2}" type="pres">
      <dgm:prSet presAssocID="{9A0E075B-1C0D-40AC-85F9-98510EA9BDCF}" presName="vert1" presStyleCnt="0"/>
      <dgm:spPr/>
    </dgm:pt>
    <dgm:pt modelId="{F948F3A1-788C-4DC8-AC7D-D18F9BA5745D}" type="pres">
      <dgm:prSet presAssocID="{96BFAD5F-9E75-4316-97D5-2DDAB7FF6F8B}" presName="thickLine" presStyleLbl="alignNode1" presStyleIdx="3" presStyleCnt="5"/>
      <dgm:spPr/>
    </dgm:pt>
    <dgm:pt modelId="{EDFABAC7-BA39-42E1-B928-662B7456F9FF}" type="pres">
      <dgm:prSet presAssocID="{96BFAD5F-9E75-4316-97D5-2DDAB7FF6F8B}" presName="horz1" presStyleCnt="0"/>
      <dgm:spPr/>
    </dgm:pt>
    <dgm:pt modelId="{CDF89B94-6D89-4596-AC8C-5ED12FD99064}" type="pres">
      <dgm:prSet presAssocID="{96BFAD5F-9E75-4316-97D5-2DDAB7FF6F8B}" presName="tx1" presStyleLbl="revTx" presStyleIdx="3" presStyleCnt="5"/>
      <dgm:spPr/>
    </dgm:pt>
    <dgm:pt modelId="{1110E4C3-D87B-42C3-AE2A-AD44C5067EA8}" type="pres">
      <dgm:prSet presAssocID="{96BFAD5F-9E75-4316-97D5-2DDAB7FF6F8B}" presName="vert1" presStyleCnt="0"/>
      <dgm:spPr/>
    </dgm:pt>
    <dgm:pt modelId="{BCF826EA-35DD-4948-8294-2E815614889B}" type="pres">
      <dgm:prSet presAssocID="{27818A03-D56A-4A1F-B2C0-C9DA9EB206AB}" presName="thickLine" presStyleLbl="alignNode1" presStyleIdx="4" presStyleCnt="5"/>
      <dgm:spPr/>
    </dgm:pt>
    <dgm:pt modelId="{95F9F2F5-5DE7-4FBE-B697-BAF74196DDFF}" type="pres">
      <dgm:prSet presAssocID="{27818A03-D56A-4A1F-B2C0-C9DA9EB206AB}" presName="horz1" presStyleCnt="0"/>
      <dgm:spPr/>
    </dgm:pt>
    <dgm:pt modelId="{247F75A8-43E8-4F1F-A8A5-C2C5780DEC65}" type="pres">
      <dgm:prSet presAssocID="{27818A03-D56A-4A1F-B2C0-C9DA9EB206AB}" presName="tx1" presStyleLbl="revTx" presStyleIdx="4" presStyleCnt="5"/>
      <dgm:spPr/>
    </dgm:pt>
    <dgm:pt modelId="{152481A7-3A11-426D-BE61-BA472F80E6B9}" type="pres">
      <dgm:prSet presAssocID="{27818A03-D56A-4A1F-B2C0-C9DA9EB206AB}" presName="vert1" presStyleCnt="0"/>
      <dgm:spPr/>
    </dgm:pt>
  </dgm:ptLst>
  <dgm:cxnLst>
    <dgm:cxn modelId="{BF878133-81D9-48EC-9434-706FB18E5FE1}" srcId="{B4B0559A-05A9-4009-805D-4479A7ABC567}" destId="{BC773DB6-2D7A-4DEE-B290-6205C5917CB6}" srcOrd="1" destOrd="0" parTransId="{40B7C85A-DFE7-4C1B-BE0A-80F21375ECEA}" sibTransId="{8AE6F040-7C25-45D3-A78B-46D4FD72D047}"/>
    <dgm:cxn modelId="{21ECE844-005B-4C2B-9475-38EA1C77D8D5}" type="presOf" srcId="{B4B0559A-05A9-4009-805D-4479A7ABC567}" destId="{1AA38F5F-C087-48B0-A7A8-0D94D8F48297}" srcOrd="0" destOrd="0" presId="urn:microsoft.com/office/officeart/2008/layout/LinedList"/>
    <dgm:cxn modelId="{FCA74267-22FB-4686-BCBB-0C5F19CA705F}" srcId="{B4B0559A-05A9-4009-805D-4479A7ABC567}" destId="{27818A03-D56A-4A1F-B2C0-C9DA9EB206AB}" srcOrd="4" destOrd="0" parTransId="{F0C4E8FF-A2CD-4775-9207-55C6CCF1AF8E}" sibTransId="{9E74EB77-56E7-46D3-8C00-981B66D13382}"/>
    <dgm:cxn modelId="{832FE782-84E3-4BB4-8D47-B85C29473C00}" type="presOf" srcId="{9A0E075B-1C0D-40AC-85F9-98510EA9BDCF}" destId="{81AD6E19-2012-4443-995A-A4B200C55B91}" srcOrd="0" destOrd="0" presId="urn:microsoft.com/office/officeart/2008/layout/LinedList"/>
    <dgm:cxn modelId="{5A636893-8850-4DF0-A4EE-F138B6D0499E}" srcId="{B4B0559A-05A9-4009-805D-4479A7ABC567}" destId="{A9584757-75A9-425C-9A90-ADB692360D97}" srcOrd="0" destOrd="0" parTransId="{943DB46F-5167-4752-972F-00BA9BC85CDC}" sibTransId="{DFED62D3-2C31-4418-94C5-FFD6781F47E9}"/>
    <dgm:cxn modelId="{5C76EBA1-A228-4739-ACF6-D06D20026B0F}" type="presOf" srcId="{96BFAD5F-9E75-4316-97D5-2DDAB7FF6F8B}" destId="{CDF89B94-6D89-4596-AC8C-5ED12FD99064}" srcOrd="0" destOrd="0" presId="urn:microsoft.com/office/officeart/2008/layout/LinedList"/>
    <dgm:cxn modelId="{BA6184B1-C7C6-43F5-8CD5-AC1C2740EBA5}" srcId="{B4B0559A-05A9-4009-805D-4479A7ABC567}" destId="{9A0E075B-1C0D-40AC-85F9-98510EA9BDCF}" srcOrd="2" destOrd="0" parTransId="{3AA1CA14-F8CC-4E50-8149-FD004309AE19}" sibTransId="{A77B2EBC-9E7F-49D7-8108-553A28EEA855}"/>
    <dgm:cxn modelId="{C8BA9AB6-8472-49F3-9095-C33D6A9BC63D}" type="presOf" srcId="{27818A03-D56A-4A1F-B2C0-C9DA9EB206AB}" destId="{247F75A8-43E8-4F1F-A8A5-C2C5780DEC65}" srcOrd="0" destOrd="0" presId="urn:microsoft.com/office/officeart/2008/layout/LinedList"/>
    <dgm:cxn modelId="{06DF42D9-8263-4A8F-9A97-0D25A74D1CA5}" type="presOf" srcId="{A9584757-75A9-425C-9A90-ADB692360D97}" destId="{A61567A3-E1EA-4801-828E-F8AF97C055D8}" srcOrd="0" destOrd="0" presId="urn:microsoft.com/office/officeart/2008/layout/LinedList"/>
    <dgm:cxn modelId="{207236E1-559E-4B06-9124-28F9A484B6F7}" srcId="{B4B0559A-05A9-4009-805D-4479A7ABC567}" destId="{96BFAD5F-9E75-4316-97D5-2DDAB7FF6F8B}" srcOrd="3" destOrd="0" parTransId="{312B58D5-BFE7-4123-BFAC-A76B37A4BD0C}" sibTransId="{B42911B5-8BA0-4161-B7C4-767A9D8B7075}"/>
    <dgm:cxn modelId="{223AE1F6-5D03-40DF-BE37-0BC78A940659}" type="presOf" srcId="{BC773DB6-2D7A-4DEE-B290-6205C5917CB6}" destId="{8C666085-91D0-42E3-BF12-30B39730C1FF}" srcOrd="0" destOrd="0" presId="urn:microsoft.com/office/officeart/2008/layout/LinedList"/>
    <dgm:cxn modelId="{CC936DBB-473A-4469-B0EE-4E9D88E09897}" type="presParOf" srcId="{1AA38F5F-C087-48B0-A7A8-0D94D8F48297}" destId="{947A07EB-925E-4180-9C2A-E97EED5B79C2}" srcOrd="0" destOrd="0" presId="urn:microsoft.com/office/officeart/2008/layout/LinedList"/>
    <dgm:cxn modelId="{C0B394F6-8194-42A9-AC5B-B65595B4AEB5}" type="presParOf" srcId="{1AA38F5F-C087-48B0-A7A8-0D94D8F48297}" destId="{7215E855-EDD1-4FC7-BB8A-6BA7CD07BBB4}" srcOrd="1" destOrd="0" presId="urn:microsoft.com/office/officeart/2008/layout/LinedList"/>
    <dgm:cxn modelId="{94A7972E-9952-4065-82D4-2ADAEB1F8EBA}" type="presParOf" srcId="{7215E855-EDD1-4FC7-BB8A-6BA7CD07BBB4}" destId="{A61567A3-E1EA-4801-828E-F8AF97C055D8}" srcOrd="0" destOrd="0" presId="urn:microsoft.com/office/officeart/2008/layout/LinedList"/>
    <dgm:cxn modelId="{D38F9AFA-AA11-45C1-A640-231C1B94E133}" type="presParOf" srcId="{7215E855-EDD1-4FC7-BB8A-6BA7CD07BBB4}" destId="{061A33B3-8A27-4C94-A8F7-AEF9494B83E5}" srcOrd="1" destOrd="0" presId="urn:microsoft.com/office/officeart/2008/layout/LinedList"/>
    <dgm:cxn modelId="{6363B496-5AAC-4729-88EA-ECF69FA4C07C}" type="presParOf" srcId="{1AA38F5F-C087-48B0-A7A8-0D94D8F48297}" destId="{FCAC7657-6976-4CBF-BCA1-EFB4993B44C7}" srcOrd="2" destOrd="0" presId="urn:microsoft.com/office/officeart/2008/layout/LinedList"/>
    <dgm:cxn modelId="{A88C3A0B-03B5-4299-98B2-7B25511EE6BA}" type="presParOf" srcId="{1AA38F5F-C087-48B0-A7A8-0D94D8F48297}" destId="{03E7692A-17EF-4015-9A03-B18C782C0583}" srcOrd="3" destOrd="0" presId="urn:microsoft.com/office/officeart/2008/layout/LinedList"/>
    <dgm:cxn modelId="{4429728A-A4ED-48FB-BDA4-6E5F5DC9DB15}" type="presParOf" srcId="{03E7692A-17EF-4015-9A03-B18C782C0583}" destId="{8C666085-91D0-42E3-BF12-30B39730C1FF}" srcOrd="0" destOrd="0" presId="urn:microsoft.com/office/officeart/2008/layout/LinedList"/>
    <dgm:cxn modelId="{D9A59BD5-810F-4BB0-8EC9-4BFD98DC5860}" type="presParOf" srcId="{03E7692A-17EF-4015-9A03-B18C782C0583}" destId="{77BA6006-9B7A-4C14-8BDC-7FE0C57DEE36}" srcOrd="1" destOrd="0" presId="urn:microsoft.com/office/officeart/2008/layout/LinedList"/>
    <dgm:cxn modelId="{663AC3B4-E1CE-4B6A-A704-64265037FB3C}" type="presParOf" srcId="{1AA38F5F-C087-48B0-A7A8-0D94D8F48297}" destId="{A43586CC-B796-4E41-9E0D-D8D1EE30E461}" srcOrd="4" destOrd="0" presId="urn:microsoft.com/office/officeart/2008/layout/LinedList"/>
    <dgm:cxn modelId="{849FDEC8-2CCB-4FB1-94F3-EBA74936672D}" type="presParOf" srcId="{1AA38F5F-C087-48B0-A7A8-0D94D8F48297}" destId="{FCEC03FB-02DE-40D5-9C7F-5C847FD9ED9D}" srcOrd="5" destOrd="0" presId="urn:microsoft.com/office/officeart/2008/layout/LinedList"/>
    <dgm:cxn modelId="{D66F3ABB-13FF-4DF8-B114-BAB4442DF7F9}" type="presParOf" srcId="{FCEC03FB-02DE-40D5-9C7F-5C847FD9ED9D}" destId="{81AD6E19-2012-4443-995A-A4B200C55B91}" srcOrd="0" destOrd="0" presId="urn:microsoft.com/office/officeart/2008/layout/LinedList"/>
    <dgm:cxn modelId="{95642F6F-2607-4F04-AD8E-C20212C9323E}" type="presParOf" srcId="{FCEC03FB-02DE-40D5-9C7F-5C847FD9ED9D}" destId="{0A04463B-149B-46A1-B25D-F7FDB7373CA2}" srcOrd="1" destOrd="0" presId="urn:microsoft.com/office/officeart/2008/layout/LinedList"/>
    <dgm:cxn modelId="{A0CD3845-5AE0-478D-A754-DA9D14774B71}" type="presParOf" srcId="{1AA38F5F-C087-48B0-A7A8-0D94D8F48297}" destId="{F948F3A1-788C-4DC8-AC7D-D18F9BA5745D}" srcOrd="6" destOrd="0" presId="urn:microsoft.com/office/officeart/2008/layout/LinedList"/>
    <dgm:cxn modelId="{61F292C8-E10A-4FDB-A487-1BAB1B25C0CF}" type="presParOf" srcId="{1AA38F5F-C087-48B0-A7A8-0D94D8F48297}" destId="{EDFABAC7-BA39-42E1-B928-662B7456F9FF}" srcOrd="7" destOrd="0" presId="urn:microsoft.com/office/officeart/2008/layout/LinedList"/>
    <dgm:cxn modelId="{A5705361-FE03-4359-A8AB-26CA163A5765}" type="presParOf" srcId="{EDFABAC7-BA39-42E1-B928-662B7456F9FF}" destId="{CDF89B94-6D89-4596-AC8C-5ED12FD99064}" srcOrd="0" destOrd="0" presId="urn:microsoft.com/office/officeart/2008/layout/LinedList"/>
    <dgm:cxn modelId="{B5472104-E110-4F90-85E8-AD5B6F18D3B9}" type="presParOf" srcId="{EDFABAC7-BA39-42E1-B928-662B7456F9FF}" destId="{1110E4C3-D87B-42C3-AE2A-AD44C5067EA8}" srcOrd="1" destOrd="0" presId="urn:microsoft.com/office/officeart/2008/layout/LinedList"/>
    <dgm:cxn modelId="{3082448D-9B0C-487E-88E7-CCA6A2B663ED}" type="presParOf" srcId="{1AA38F5F-C087-48B0-A7A8-0D94D8F48297}" destId="{BCF826EA-35DD-4948-8294-2E815614889B}" srcOrd="8" destOrd="0" presId="urn:microsoft.com/office/officeart/2008/layout/LinedList"/>
    <dgm:cxn modelId="{5B2B0D48-FD23-4BB6-BD53-52F05A4EA83D}" type="presParOf" srcId="{1AA38F5F-C087-48B0-A7A8-0D94D8F48297}" destId="{95F9F2F5-5DE7-4FBE-B697-BAF74196DDFF}" srcOrd="9" destOrd="0" presId="urn:microsoft.com/office/officeart/2008/layout/LinedList"/>
    <dgm:cxn modelId="{A8B3A1C8-EC82-4AFB-8682-260CCCDBE3CC}" type="presParOf" srcId="{95F9F2F5-5DE7-4FBE-B697-BAF74196DDFF}" destId="{247F75A8-43E8-4F1F-A8A5-C2C5780DEC65}" srcOrd="0" destOrd="0" presId="urn:microsoft.com/office/officeart/2008/layout/LinedList"/>
    <dgm:cxn modelId="{97DA18AE-650E-4762-9EB6-2FCC7B090EBB}" type="presParOf" srcId="{95F9F2F5-5DE7-4FBE-B697-BAF74196DDFF}" destId="{152481A7-3A11-426D-BE61-BA472F80E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AF842D5-E5E5-42D8-A2D6-A3B3E5A3DD2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3B1BCE-2845-4CD5-92AC-D8F49E64CE7C}">
      <dgm:prSet/>
      <dgm:spPr/>
      <dgm:t>
        <a:bodyPr/>
        <a:lstStyle/>
        <a:p>
          <a:r>
            <a:rPr lang="en-US"/>
            <a:t>ISC analyses on adult (and adolescent?) sample</a:t>
          </a:r>
        </a:p>
      </dgm:t>
    </dgm:pt>
    <dgm:pt modelId="{17AFCEA8-CBFB-4A85-8B95-7D39BACB9F0D}" type="parTrans" cxnId="{E969FE7A-82F3-4323-90F1-5B04B4CC8BA8}">
      <dgm:prSet/>
      <dgm:spPr/>
      <dgm:t>
        <a:bodyPr/>
        <a:lstStyle/>
        <a:p>
          <a:endParaRPr lang="en-US"/>
        </a:p>
      </dgm:t>
    </dgm:pt>
    <dgm:pt modelId="{60EFE414-961F-4132-AE51-563B84BE3B3B}" type="sibTrans" cxnId="{E969FE7A-82F3-4323-90F1-5B04B4CC8BA8}">
      <dgm:prSet/>
      <dgm:spPr/>
      <dgm:t>
        <a:bodyPr/>
        <a:lstStyle/>
        <a:p>
          <a:endParaRPr lang="en-US"/>
        </a:p>
      </dgm:t>
    </dgm:pt>
    <dgm:pt modelId="{4C31D1BC-B9A0-4B55-8FBA-04D0695FA71F}">
      <dgm:prSet/>
      <dgm:spPr/>
      <dgm:t>
        <a:bodyPr/>
        <a:lstStyle/>
        <a:p>
          <a:endParaRPr lang="en-US" dirty="0"/>
        </a:p>
      </dgm:t>
    </dgm:pt>
    <dgm:pt modelId="{E2AF9F0C-A7AF-4477-AAB3-62B7D5780DEE}" type="parTrans" cxnId="{C026695E-F6F3-476D-BDF3-560E4D34074E}">
      <dgm:prSet/>
      <dgm:spPr/>
      <dgm:t>
        <a:bodyPr/>
        <a:lstStyle/>
        <a:p>
          <a:endParaRPr lang="en-US"/>
        </a:p>
      </dgm:t>
    </dgm:pt>
    <dgm:pt modelId="{B69B8204-229C-4E1C-BF2D-E3F14B7B00BA}" type="sibTrans" cxnId="{C026695E-F6F3-476D-BDF3-560E4D34074E}">
      <dgm:prSet/>
      <dgm:spPr/>
      <dgm:t>
        <a:bodyPr/>
        <a:lstStyle/>
        <a:p>
          <a:endParaRPr lang="en-US"/>
        </a:p>
      </dgm:t>
    </dgm:pt>
    <dgm:pt modelId="{1FB50321-288A-4E2C-8E97-D0EDEF1002D8}">
      <dgm:prSet/>
      <dgm:spPr/>
      <dgm:t>
        <a:bodyPr/>
        <a:lstStyle/>
        <a:p>
          <a:endParaRPr lang="en-US" dirty="0"/>
        </a:p>
      </dgm:t>
    </dgm:pt>
    <dgm:pt modelId="{4BAE16D3-D042-4CD6-9DD7-6EA5104CB09F}" type="parTrans" cxnId="{4AEB7AD2-1F57-4D5A-8A55-AFF461CE1697}">
      <dgm:prSet/>
      <dgm:spPr/>
      <dgm:t>
        <a:bodyPr/>
        <a:lstStyle/>
        <a:p>
          <a:endParaRPr lang="en-US"/>
        </a:p>
      </dgm:t>
    </dgm:pt>
    <dgm:pt modelId="{104A8B47-39CD-4CE6-9592-E2041A1A51D0}" type="sibTrans" cxnId="{4AEB7AD2-1F57-4D5A-8A55-AFF461CE1697}">
      <dgm:prSet/>
      <dgm:spPr/>
      <dgm:t>
        <a:bodyPr/>
        <a:lstStyle/>
        <a:p>
          <a:endParaRPr lang="en-US"/>
        </a:p>
      </dgm:t>
    </dgm:pt>
    <dgm:pt modelId="{F19B4AD3-33B3-449D-BB8F-21E2619937B8}" type="pres">
      <dgm:prSet presAssocID="{1AF842D5-E5E5-42D8-A2D6-A3B3E5A3DD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3291EE-10BE-48A4-934E-93656084A396}" type="pres">
      <dgm:prSet presAssocID="{1D3B1BCE-2845-4CD5-92AC-D8F49E64CE7C}" presName="hierRoot1" presStyleCnt="0"/>
      <dgm:spPr/>
    </dgm:pt>
    <dgm:pt modelId="{662314B4-5374-4277-A139-6652BFC0F2BC}" type="pres">
      <dgm:prSet presAssocID="{1D3B1BCE-2845-4CD5-92AC-D8F49E64CE7C}" presName="composite" presStyleCnt="0"/>
      <dgm:spPr/>
    </dgm:pt>
    <dgm:pt modelId="{2788FAFD-AC10-4265-87B2-BA64584DA3C1}" type="pres">
      <dgm:prSet presAssocID="{1D3B1BCE-2845-4CD5-92AC-D8F49E64CE7C}" presName="background" presStyleLbl="node0" presStyleIdx="0" presStyleCnt="3"/>
      <dgm:spPr/>
    </dgm:pt>
    <dgm:pt modelId="{0AC49D42-5C01-4C8D-80CA-DFA9B827549B}" type="pres">
      <dgm:prSet presAssocID="{1D3B1BCE-2845-4CD5-92AC-D8F49E64CE7C}" presName="text" presStyleLbl="fgAcc0" presStyleIdx="0" presStyleCnt="3">
        <dgm:presLayoutVars>
          <dgm:chPref val="3"/>
        </dgm:presLayoutVars>
      </dgm:prSet>
      <dgm:spPr/>
    </dgm:pt>
    <dgm:pt modelId="{B89AFA14-D27E-47A2-B069-1D9DEFD9EE6A}" type="pres">
      <dgm:prSet presAssocID="{1D3B1BCE-2845-4CD5-92AC-D8F49E64CE7C}" presName="hierChild2" presStyleCnt="0"/>
      <dgm:spPr/>
    </dgm:pt>
    <dgm:pt modelId="{DC80DB8E-4047-4E78-BC20-35E193585EC3}" type="pres">
      <dgm:prSet presAssocID="{4C31D1BC-B9A0-4B55-8FBA-04D0695FA71F}" presName="hierRoot1" presStyleCnt="0"/>
      <dgm:spPr/>
    </dgm:pt>
    <dgm:pt modelId="{EC47146A-B9D4-45DD-9271-B84886C0873E}" type="pres">
      <dgm:prSet presAssocID="{4C31D1BC-B9A0-4B55-8FBA-04D0695FA71F}" presName="composite" presStyleCnt="0"/>
      <dgm:spPr/>
    </dgm:pt>
    <dgm:pt modelId="{364D42A7-3C83-4EF5-86A4-1972EC211054}" type="pres">
      <dgm:prSet presAssocID="{4C31D1BC-B9A0-4B55-8FBA-04D0695FA71F}" presName="background" presStyleLbl="node0" presStyleIdx="1" presStyleCnt="3"/>
      <dgm:spPr/>
    </dgm:pt>
    <dgm:pt modelId="{5FC9FDE9-35AF-42F1-9EAF-7D13679DF070}" type="pres">
      <dgm:prSet presAssocID="{4C31D1BC-B9A0-4B55-8FBA-04D0695FA71F}" presName="text" presStyleLbl="fgAcc0" presStyleIdx="1" presStyleCnt="3">
        <dgm:presLayoutVars>
          <dgm:chPref val="3"/>
        </dgm:presLayoutVars>
      </dgm:prSet>
      <dgm:spPr/>
    </dgm:pt>
    <dgm:pt modelId="{C834EFD2-55BF-440A-A8A4-FA03CECEFB48}" type="pres">
      <dgm:prSet presAssocID="{4C31D1BC-B9A0-4B55-8FBA-04D0695FA71F}" presName="hierChild2" presStyleCnt="0"/>
      <dgm:spPr/>
    </dgm:pt>
    <dgm:pt modelId="{A8F082A4-DC77-4B85-AE5D-52C4BF55A89A}" type="pres">
      <dgm:prSet presAssocID="{1FB50321-288A-4E2C-8E97-D0EDEF1002D8}" presName="hierRoot1" presStyleCnt="0"/>
      <dgm:spPr/>
    </dgm:pt>
    <dgm:pt modelId="{27B90479-27F2-4449-AAFD-991B3BD27829}" type="pres">
      <dgm:prSet presAssocID="{1FB50321-288A-4E2C-8E97-D0EDEF1002D8}" presName="composite" presStyleCnt="0"/>
      <dgm:spPr/>
    </dgm:pt>
    <dgm:pt modelId="{1F069857-49C8-4D80-A562-14F17B2E176F}" type="pres">
      <dgm:prSet presAssocID="{1FB50321-288A-4E2C-8E97-D0EDEF1002D8}" presName="background" presStyleLbl="node0" presStyleIdx="2" presStyleCnt="3"/>
      <dgm:spPr/>
    </dgm:pt>
    <dgm:pt modelId="{9A7A4945-7A8F-417F-AD2C-D1D79EFA176D}" type="pres">
      <dgm:prSet presAssocID="{1FB50321-288A-4E2C-8E97-D0EDEF1002D8}" presName="text" presStyleLbl="fgAcc0" presStyleIdx="2" presStyleCnt="3">
        <dgm:presLayoutVars>
          <dgm:chPref val="3"/>
        </dgm:presLayoutVars>
      </dgm:prSet>
      <dgm:spPr/>
    </dgm:pt>
    <dgm:pt modelId="{6B2B780D-A5F2-4E16-AFE2-0B5729F234E6}" type="pres">
      <dgm:prSet presAssocID="{1FB50321-288A-4E2C-8E97-D0EDEF1002D8}" presName="hierChild2" presStyleCnt="0"/>
      <dgm:spPr/>
    </dgm:pt>
  </dgm:ptLst>
  <dgm:cxnLst>
    <dgm:cxn modelId="{8E56F821-D097-43E7-82EA-ECC6B71547E6}" type="presOf" srcId="{1D3B1BCE-2845-4CD5-92AC-D8F49E64CE7C}" destId="{0AC49D42-5C01-4C8D-80CA-DFA9B827549B}" srcOrd="0" destOrd="0" presId="urn:microsoft.com/office/officeart/2005/8/layout/hierarchy1"/>
    <dgm:cxn modelId="{C026695E-F6F3-476D-BDF3-560E4D34074E}" srcId="{1AF842D5-E5E5-42D8-A2D6-A3B3E5A3DD2B}" destId="{4C31D1BC-B9A0-4B55-8FBA-04D0695FA71F}" srcOrd="1" destOrd="0" parTransId="{E2AF9F0C-A7AF-4477-AAB3-62B7D5780DEE}" sibTransId="{B69B8204-229C-4E1C-BF2D-E3F14B7B00BA}"/>
    <dgm:cxn modelId="{97883B44-6FC5-4ABD-8850-041929B7F0D9}" type="presOf" srcId="{1AF842D5-E5E5-42D8-A2D6-A3B3E5A3DD2B}" destId="{F19B4AD3-33B3-449D-BB8F-21E2619937B8}" srcOrd="0" destOrd="0" presId="urn:microsoft.com/office/officeart/2005/8/layout/hierarchy1"/>
    <dgm:cxn modelId="{E969FE7A-82F3-4323-90F1-5B04B4CC8BA8}" srcId="{1AF842D5-E5E5-42D8-A2D6-A3B3E5A3DD2B}" destId="{1D3B1BCE-2845-4CD5-92AC-D8F49E64CE7C}" srcOrd="0" destOrd="0" parTransId="{17AFCEA8-CBFB-4A85-8B95-7D39BACB9F0D}" sibTransId="{60EFE414-961F-4132-AE51-563B84BE3B3B}"/>
    <dgm:cxn modelId="{96ADC285-D544-47B4-B7E2-57A42444A81D}" type="presOf" srcId="{4C31D1BC-B9A0-4B55-8FBA-04D0695FA71F}" destId="{5FC9FDE9-35AF-42F1-9EAF-7D13679DF070}" srcOrd="0" destOrd="0" presId="urn:microsoft.com/office/officeart/2005/8/layout/hierarchy1"/>
    <dgm:cxn modelId="{58E9C9AD-18BE-42C7-927D-1CF38C19792E}" type="presOf" srcId="{1FB50321-288A-4E2C-8E97-D0EDEF1002D8}" destId="{9A7A4945-7A8F-417F-AD2C-D1D79EFA176D}" srcOrd="0" destOrd="0" presId="urn:microsoft.com/office/officeart/2005/8/layout/hierarchy1"/>
    <dgm:cxn modelId="{4AEB7AD2-1F57-4D5A-8A55-AFF461CE1697}" srcId="{1AF842D5-E5E5-42D8-A2D6-A3B3E5A3DD2B}" destId="{1FB50321-288A-4E2C-8E97-D0EDEF1002D8}" srcOrd="2" destOrd="0" parTransId="{4BAE16D3-D042-4CD6-9DD7-6EA5104CB09F}" sibTransId="{104A8B47-39CD-4CE6-9592-E2041A1A51D0}"/>
    <dgm:cxn modelId="{7F0EFD93-0071-442E-B295-8257AD762E28}" type="presParOf" srcId="{F19B4AD3-33B3-449D-BB8F-21E2619937B8}" destId="{C03291EE-10BE-48A4-934E-93656084A396}" srcOrd="0" destOrd="0" presId="urn:microsoft.com/office/officeart/2005/8/layout/hierarchy1"/>
    <dgm:cxn modelId="{593DDA1D-94F3-47EB-A0B5-D6ED0561ACF2}" type="presParOf" srcId="{C03291EE-10BE-48A4-934E-93656084A396}" destId="{662314B4-5374-4277-A139-6652BFC0F2BC}" srcOrd="0" destOrd="0" presId="urn:microsoft.com/office/officeart/2005/8/layout/hierarchy1"/>
    <dgm:cxn modelId="{6042F81F-1CF1-4899-BA92-796A2F1632A9}" type="presParOf" srcId="{662314B4-5374-4277-A139-6652BFC0F2BC}" destId="{2788FAFD-AC10-4265-87B2-BA64584DA3C1}" srcOrd="0" destOrd="0" presId="urn:microsoft.com/office/officeart/2005/8/layout/hierarchy1"/>
    <dgm:cxn modelId="{2D38D31F-ECB0-4CA9-A28B-223B9170A5EB}" type="presParOf" srcId="{662314B4-5374-4277-A139-6652BFC0F2BC}" destId="{0AC49D42-5C01-4C8D-80CA-DFA9B827549B}" srcOrd="1" destOrd="0" presId="urn:microsoft.com/office/officeart/2005/8/layout/hierarchy1"/>
    <dgm:cxn modelId="{D8DBBF94-D952-48DF-A5AA-8EB406FA0EA0}" type="presParOf" srcId="{C03291EE-10BE-48A4-934E-93656084A396}" destId="{B89AFA14-D27E-47A2-B069-1D9DEFD9EE6A}" srcOrd="1" destOrd="0" presId="urn:microsoft.com/office/officeart/2005/8/layout/hierarchy1"/>
    <dgm:cxn modelId="{73B5B201-B8A9-4208-B3C1-3F265A0C2B5F}" type="presParOf" srcId="{F19B4AD3-33B3-449D-BB8F-21E2619937B8}" destId="{DC80DB8E-4047-4E78-BC20-35E193585EC3}" srcOrd="1" destOrd="0" presId="urn:microsoft.com/office/officeart/2005/8/layout/hierarchy1"/>
    <dgm:cxn modelId="{EF37D022-20C1-48B4-96F3-EF536FD5099F}" type="presParOf" srcId="{DC80DB8E-4047-4E78-BC20-35E193585EC3}" destId="{EC47146A-B9D4-45DD-9271-B84886C0873E}" srcOrd="0" destOrd="0" presId="urn:microsoft.com/office/officeart/2005/8/layout/hierarchy1"/>
    <dgm:cxn modelId="{988CE0C2-B13B-4BAC-8338-548318E0A314}" type="presParOf" srcId="{EC47146A-B9D4-45DD-9271-B84886C0873E}" destId="{364D42A7-3C83-4EF5-86A4-1972EC211054}" srcOrd="0" destOrd="0" presId="urn:microsoft.com/office/officeart/2005/8/layout/hierarchy1"/>
    <dgm:cxn modelId="{9AD033F9-B0E7-4B41-BFE0-E3EFE78BCAD5}" type="presParOf" srcId="{EC47146A-B9D4-45DD-9271-B84886C0873E}" destId="{5FC9FDE9-35AF-42F1-9EAF-7D13679DF070}" srcOrd="1" destOrd="0" presId="urn:microsoft.com/office/officeart/2005/8/layout/hierarchy1"/>
    <dgm:cxn modelId="{9107DFA3-35B3-4D51-A8B7-A3EEDBF28A17}" type="presParOf" srcId="{DC80DB8E-4047-4E78-BC20-35E193585EC3}" destId="{C834EFD2-55BF-440A-A8A4-FA03CECEFB48}" srcOrd="1" destOrd="0" presId="urn:microsoft.com/office/officeart/2005/8/layout/hierarchy1"/>
    <dgm:cxn modelId="{775425AD-7EAD-4B57-90EA-E2A3E46B6D83}" type="presParOf" srcId="{F19B4AD3-33B3-449D-BB8F-21E2619937B8}" destId="{A8F082A4-DC77-4B85-AE5D-52C4BF55A89A}" srcOrd="2" destOrd="0" presId="urn:microsoft.com/office/officeart/2005/8/layout/hierarchy1"/>
    <dgm:cxn modelId="{BBCD05DA-3E40-49FE-89AD-7B09E14C5B70}" type="presParOf" srcId="{A8F082A4-DC77-4B85-AE5D-52C4BF55A89A}" destId="{27B90479-27F2-4449-AAFD-991B3BD27829}" srcOrd="0" destOrd="0" presId="urn:microsoft.com/office/officeart/2005/8/layout/hierarchy1"/>
    <dgm:cxn modelId="{65663DB8-ADA7-4464-A345-9FDF71B84A17}" type="presParOf" srcId="{27B90479-27F2-4449-AAFD-991B3BD27829}" destId="{1F069857-49C8-4D80-A562-14F17B2E176F}" srcOrd="0" destOrd="0" presId="urn:microsoft.com/office/officeart/2005/8/layout/hierarchy1"/>
    <dgm:cxn modelId="{7DE56B37-2BB7-4D2C-93DE-E8050BB02F1C}" type="presParOf" srcId="{27B90479-27F2-4449-AAFD-991B3BD27829}" destId="{9A7A4945-7A8F-417F-AD2C-D1D79EFA176D}" srcOrd="1" destOrd="0" presId="urn:microsoft.com/office/officeart/2005/8/layout/hierarchy1"/>
    <dgm:cxn modelId="{330611CB-49EF-4D24-9850-4CD03CC56F27}" type="presParOf" srcId="{A8F082A4-DC77-4B85-AE5D-52C4BF55A89A}" destId="{6B2B780D-A5F2-4E16-AFE2-0B5729F234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07EB-925E-4180-9C2A-E97EED5B79C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67A3-E1EA-4801-828E-F8AF97C055D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sp:txBody>
      <dsp:txXfrm>
        <a:off x="0" y="531"/>
        <a:ext cx="10515600" cy="870055"/>
      </dsp:txXfrm>
    </dsp:sp>
    <dsp:sp modelId="{FCAC7657-6976-4CBF-BCA1-EFB4993B44C7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66085-91D0-42E3-BF12-30B39730C1FF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870586"/>
        <a:ext cx="10515600" cy="870055"/>
      </dsp:txXfrm>
    </dsp:sp>
    <dsp:sp modelId="{A43586CC-B796-4E41-9E0D-D8D1EE30E46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D6E19-2012-4443-995A-A4B200C55B9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1740641"/>
        <a:ext cx="10515600" cy="870055"/>
      </dsp:txXfrm>
    </dsp:sp>
    <dsp:sp modelId="{F948F3A1-788C-4DC8-AC7D-D18F9BA5745D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89B94-6D89-4596-AC8C-5ED12FD9906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2610696"/>
        <a:ext cx="10515600" cy="870055"/>
      </dsp:txXfrm>
    </dsp:sp>
    <dsp:sp modelId="{BCF826EA-35DD-4948-8294-2E815614889B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F75A8-43E8-4F1F-A8A5-C2C5780DEC65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3480751"/>
        <a:ext cx="10515600" cy="8700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8FAFD-AC10-4265-87B2-BA64584DA3C1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49D42-5C01-4C8D-80CA-DFA9B827549B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ISC analyses on adult (and adolescent?) sample</a:t>
          </a:r>
        </a:p>
      </dsp:txBody>
      <dsp:txXfrm>
        <a:off x="383617" y="1447754"/>
        <a:ext cx="2847502" cy="1768010"/>
      </dsp:txXfrm>
    </dsp:sp>
    <dsp:sp modelId="{364D42A7-3C83-4EF5-86A4-1972EC211054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9FDE9-35AF-42F1-9EAF-7D13679DF070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Development of tools relevant to this approach</a:t>
          </a:r>
        </a:p>
      </dsp:txBody>
      <dsp:txXfrm>
        <a:off x="3998355" y="1447754"/>
        <a:ext cx="2847502" cy="1768010"/>
      </dsp:txXfrm>
    </dsp:sp>
    <dsp:sp modelId="{1F069857-49C8-4D80-A562-14F17B2E176F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A4945-7A8F-417F-AD2C-D1D79EFA176D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7613092" y="1447754"/>
        <a:ext cx="2847502" cy="17680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8FAFD-AC10-4265-87B2-BA64584DA3C1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49D42-5C01-4C8D-80CA-DFA9B827549B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ISC analyses on adult (and adolescent?) sample</a:t>
          </a:r>
        </a:p>
      </dsp:txBody>
      <dsp:txXfrm>
        <a:off x="383617" y="1447754"/>
        <a:ext cx="2847502" cy="1768010"/>
      </dsp:txXfrm>
    </dsp:sp>
    <dsp:sp modelId="{364D42A7-3C83-4EF5-86A4-1972EC211054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9FDE9-35AF-42F1-9EAF-7D13679DF070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Development of tools relevant to this approach</a:t>
          </a:r>
        </a:p>
      </dsp:txBody>
      <dsp:txXfrm>
        <a:off x="3998355" y="1447754"/>
        <a:ext cx="2847502" cy="1768010"/>
      </dsp:txXfrm>
    </dsp:sp>
    <dsp:sp modelId="{1F069857-49C8-4D80-A562-14F17B2E176F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A4945-7A8F-417F-AD2C-D1D79EFA176D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Expanding the paradigm</a:t>
          </a:r>
        </a:p>
      </dsp:txBody>
      <dsp:txXfrm>
        <a:off x="7613092" y="1447754"/>
        <a:ext cx="2847502" cy="1768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07EB-925E-4180-9C2A-E97EED5B79C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67A3-E1EA-4801-828E-F8AF97C055D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sp:txBody>
      <dsp:txXfrm>
        <a:off x="0" y="531"/>
        <a:ext cx="10515600" cy="870055"/>
      </dsp:txXfrm>
    </dsp:sp>
    <dsp:sp modelId="{FCAC7657-6976-4CBF-BCA1-EFB4993B44C7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66085-91D0-42E3-BF12-30B39730C1FF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870586"/>
        <a:ext cx="10515600" cy="870055"/>
      </dsp:txXfrm>
    </dsp:sp>
    <dsp:sp modelId="{A43586CC-B796-4E41-9E0D-D8D1EE30E46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D6E19-2012-4443-995A-A4B200C55B9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1740641"/>
        <a:ext cx="10515600" cy="870055"/>
      </dsp:txXfrm>
    </dsp:sp>
    <dsp:sp modelId="{F948F3A1-788C-4DC8-AC7D-D18F9BA5745D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89B94-6D89-4596-AC8C-5ED12FD9906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2610696"/>
        <a:ext cx="10515600" cy="870055"/>
      </dsp:txXfrm>
    </dsp:sp>
    <dsp:sp modelId="{BCF826EA-35DD-4948-8294-2E815614889B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F75A8-43E8-4F1F-A8A5-C2C5780DEC65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3480751"/>
        <a:ext cx="10515600" cy="870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07EB-925E-4180-9C2A-E97EED5B79C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67A3-E1EA-4801-828E-F8AF97C055D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sp:txBody>
      <dsp:txXfrm>
        <a:off x="0" y="531"/>
        <a:ext cx="10515600" cy="870055"/>
      </dsp:txXfrm>
    </dsp:sp>
    <dsp:sp modelId="{FCAC7657-6976-4CBF-BCA1-EFB4993B44C7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66085-91D0-42E3-BF12-30B39730C1FF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870586"/>
        <a:ext cx="10515600" cy="870055"/>
      </dsp:txXfrm>
    </dsp:sp>
    <dsp:sp modelId="{A43586CC-B796-4E41-9E0D-D8D1EE30E46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D6E19-2012-4443-995A-A4B200C55B9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1740641"/>
        <a:ext cx="10515600" cy="870055"/>
      </dsp:txXfrm>
    </dsp:sp>
    <dsp:sp modelId="{F948F3A1-788C-4DC8-AC7D-D18F9BA5745D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89B94-6D89-4596-AC8C-5ED12FD9906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2610696"/>
        <a:ext cx="10515600" cy="870055"/>
      </dsp:txXfrm>
    </dsp:sp>
    <dsp:sp modelId="{BCF826EA-35DD-4948-8294-2E815614889B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F75A8-43E8-4F1F-A8A5-C2C5780DEC65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3480751"/>
        <a:ext cx="10515600" cy="8700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07EB-925E-4180-9C2A-E97EED5B79C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67A3-E1EA-4801-828E-F8AF97C055D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sp:txBody>
      <dsp:txXfrm>
        <a:off x="0" y="531"/>
        <a:ext cx="10515600" cy="870055"/>
      </dsp:txXfrm>
    </dsp:sp>
    <dsp:sp modelId="{FCAC7657-6976-4CBF-BCA1-EFB4993B44C7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66085-91D0-42E3-BF12-30B39730C1FF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870586"/>
        <a:ext cx="10515600" cy="870055"/>
      </dsp:txXfrm>
    </dsp:sp>
    <dsp:sp modelId="{A43586CC-B796-4E41-9E0D-D8D1EE30E46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D6E19-2012-4443-995A-A4B200C55B9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1740641"/>
        <a:ext cx="10515600" cy="870055"/>
      </dsp:txXfrm>
    </dsp:sp>
    <dsp:sp modelId="{F948F3A1-788C-4DC8-AC7D-D18F9BA5745D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89B94-6D89-4596-AC8C-5ED12FD9906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2610696"/>
        <a:ext cx="10515600" cy="870055"/>
      </dsp:txXfrm>
    </dsp:sp>
    <dsp:sp modelId="{BCF826EA-35DD-4948-8294-2E815614889B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F75A8-43E8-4F1F-A8A5-C2C5780DEC65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3480751"/>
        <a:ext cx="10515600" cy="8700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07EB-925E-4180-9C2A-E97EED5B79C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67A3-E1EA-4801-828E-F8AF97C055D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sp:txBody>
      <dsp:txXfrm>
        <a:off x="0" y="531"/>
        <a:ext cx="10515600" cy="870055"/>
      </dsp:txXfrm>
    </dsp:sp>
    <dsp:sp modelId="{FCAC7657-6976-4CBF-BCA1-EFB4993B44C7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66085-91D0-42E3-BF12-30B39730C1FF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Novel analytic approaches</a:t>
          </a:r>
        </a:p>
      </dsp:txBody>
      <dsp:txXfrm>
        <a:off x="0" y="870586"/>
        <a:ext cx="10515600" cy="870055"/>
      </dsp:txXfrm>
    </dsp:sp>
    <dsp:sp modelId="{A43586CC-B796-4E41-9E0D-D8D1EE30E46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D6E19-2012-4443-995A-A4B200C55B9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1740641"/>
        <a:ext cx="10515600" cy="870055"/>
      </dsp:txXfrm>
    </dsp:sp>
    <dsp:sp modelId="{F948F3A1-788C-4DC8-AC7D-D18F9BA5745D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89B94-6D89-4596-AC8C-5ED12FD9906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2610696"/>
        <a:ext cx="10515600" cy="870055"/>
      </dsp:txXfrm>
    </dsp:sp>
    <dsp:sp modelId="{BCF826EA-35DD-4948-8294-2E815614889B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F75A8-43E8-4F1F-A8A5-C2C5780DEC65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3480751"/>
        <a:ext cx="10515600" cy="8700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07EB-925E-4180-9C2A-E97EED5B79C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67A3-E1EA-4801-828E-F8AF97C055D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sp:txBody>
      <dsp:txXfrm>
        <a:off x="0" y="531"/>
        <a:ext cx="10515600" cy="870055"/>
      </dsp:txXfrm>
    </dsp:sp>
    <dsp:sp modelId="{FCAC7657-6976-4CBF-BCA1-EFB4993B44C7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66085-91D0-42E3-BF12-30B39730C1FF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Novel analytic approaches</a:t>
          </a:r>
        </a:p>
      </dsp:txBody>
      <dsp:txXfrm>
        <a:off x="0" y="870586"/>
        <a:ext cx="10515600" cy="870055"/>
      </dsp:txXfrm>
    </dsp:sp>
    <dsp:sp modelId="{A43586CC-B796-4E41-9E0D-D8D1EE30E46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D6E19-2012-4443-995A-A4B200C55B9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Cross-domain comparisons</a:t>
          </a:r>
        </a:p>
      </dsp:txBody>
      <dsp:txXfrm>
        <a:off x="0" y="1740641"/>
        <a:ext cx="10515600" cy="870055"/>
      </dsp:txXfrm>
    </dsp:sp>
    <dsp:sp modelId="{F948F3A1-788C-4DC8-AC7D-D18F9BA5745D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89B94-6D89-4596-AC8C-5ED12FD9906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2610696"/>
        <a:ext cx="10515600" cy="870055"/>
      </dsp:txXfrm>
    </dsp:sp>
    <dsp:sp modelId="{BCF826EA-35DD-4948-8294-2E815614889B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F75A8-43E8-4F1F-A8A5-C2C5780DEC65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3480751"/>
        <a:ext cx="10515600" cy="8700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07EB-925E-4180-9C2A-E97EED5B79C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67A3-E1EA-4801-828E-F8AF97C055D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sp:txBody>
      <dsp:txXfrm>
        <a:off x="0" y="531"/>
        <a:ext cx="10515600" cy="870055"/>
      </dsp:txXfrm>
    </dsp:sp>
    <dsp:sp modelId="{FCAC7657-6976-4CBF-BCA1-EFB4993B44C7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66085-91D0-42E3-BF12-30B39730C1FF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Novel analytic approaches</a:t>
          </a:r>
        </a:p>
      </dsp:txBody>
      <dsp:txXfrm>
        <a:off x="0" y="870586"/>
        <a:ext cx="10515600" cy="870055"/>
      </dsp:txXfrm>
    </dsp:sp>
    <dsp:sp modelId="{A43586CC-B796-4E41-9E0D-D8D1EE30E46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D6E19-2012-4443-995A-A4B200C55B9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Cross-domain comparisons</a:t>
          </a:r>
        </a:p>
      </dsp:txBody>
      <dsp:txXfrm>
        <a:off x="0" y="1740641"/>
        <a:ext cx="10515600" cy="870055"/>
      </dsp:txXfrm>
    </dsp:sp>
    <dsp:sp modelId="{F948F3A1-788C-4DC8-AC7D-D18F9BA5745D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89B94-6D89-4596-AC8C-5ED12FD9906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Multimodal representations</a:t>
          </a:r>
        </a:p>
      </dsp:txBody>
      <dsp:txXfrm>
        <a:off x="0" y="2610696"/>
        <a:ext cx="10515600" cy="870055"/>
      </dsp:txXfrm>
    </dsp:sp>
    <dsp:sp modelId="{BCF826EA-35DD-4948-8294-2E815614889B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F75A8-43E8-4F1F-A8A5-C2C5780DEC65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0" y="3480751"/>
        <a:ext cx="10515600" cy="8700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07EB-925E-4180-9C2A-E97EED5B79C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67A3-E1EA-4801-828E-F8AF97C055D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Naturalistic design </a:t>
          </a:r>
        </a:p>
      </dsp:txBody>
      <dsp:txXfrm>
        <a:off x="0" y="531"/>
        <a:ext cx="10515600" cy="870055"/>
      </dsp:txXfrm>
    </dsp:sp>
    <dsp:sp modelId="{FCAC7657-6976-4CBF-BCA1-EFB4993B44C7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66085-91D0-42E3-BF12-30B39730C1FF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Novel analytic approaches</a:t>
          </a:r>
        </a:p>
      </dsp:txBody>
      <dsp:txXfrm>
        <a:off x="0" y="870586"/>
        <a:ext cx="10515600" cy="870055"/>
      </dsp:txXfrm>
    </dsp:sp>
    <dsp:sp modelId="{A43586CC-B796-4E41-9E0D-D8D1EE30E46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D6E19-2012-4443-995A-A4B200C55B9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Cross-domain comparisons</a:t>
          </a:r>
        </a:p>
      </dsp:txBody>
      <dsp:txXfrm>
        <a:off x="0" y="1740641"/>
        <a:ext cx="10515600" cy="870055"/>
      </dsp:txXfrm>
    </dsp:sp>
    <dsp:sp modelId="{F948F3A1-788C-4DC8-AC7D-D18F9BA5745D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89B94-6D89-4596-AC8C-5ED12FD99064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Multimodal representations</a:t>
          </a:r>
        </a:p>
      </dsp:txBody>
      <dsp:txXfrm>
        <a:off x="0" y="2610696"/>
        <a:ext cx="10515600" cy="870055"/>
      </dsp:txXfrm>
    </dsp:sp>
    <dsp:sp modelId="{BCF826EA-35DD-4948-8294-2E815614889B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F75A8-43E8-4F1F-A8A5-C2C5780DEC65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Targeting key developmental stages</a:t>
          </a:r>
        </a:p>
      </dsp:txBody>
      <dsp:txXfrm>
        <a:off x="0" y="3480751"/>
        <a:ext cx="10515600" cy="8700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8FAFD-AC10-4265-87B2-BA64584DA3C1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49D42-5C01-4C8D-80CA-DFA9B827549B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ISC analyses on adult (and adolescent?) sample</a:t>
          </a:r>
        </a:p>
      </dsp:txBody>
      <dsp:txXfrm>
        <a:off x="383617" y="1447754"/>
        <a:ext cx="2847502" cy="1768010"/>
      </dsp:txXfrm>
    </dsp:sp>
    <dsp:sp modelId="{364D42A7-3C83-4EF5-86A4-1972EC211054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9FDE9-35AF-42F1-9EAF-7D13679DF070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3998355" y="1447754"/>
        <a:ext cx="2847502" cy="1768010"/>
      </dsp:txXfrm>
    </dsp:sp>
    <dsp:sp modelId="{1F069857-49C8-4D80-A562-14F17B2E176F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A4945-7A8F-417F-AD2C-D1D79EFA176D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AB796-3471-4078-9B2E-CE17462ABFA2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04BBF-4BB1-4BB1-95B2-3C91CF98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3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Hey everyone,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Thanks so much for coming today to this defense. </a:t>
            </a:r>
          </a:p>
          <a:p>
            <a:endParaRPr lang="en-US" dirty="0"/>
          </a:p>
          <a:p>
            <a:r>
              <a:rPr lang="en-US" dirty="0"/>
              <a:t>I don’t really feel like I quite know how these things work, </a:t>
            </a:r>
          </a:p>
          <a:p>
            <a:endParaRPr lang="en-US" dirty="0"/>
          </a:p>
          <a:p>
            <a:r>
              <a:rPr lang="en-US" dirty="0"/>
              <a:t>but as I understand it, I present a little a bit, you ask me some questions, and we talk through some improvements.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55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when we’re trying to read the faces of our new classmates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62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figure out if the story we’re being told is a 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4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is revealed across a continuous time course or narrative rather than in neatly defined trials,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Relevant information may be mixed with and need to be sorted from irrelevant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56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circumstances often feature both unknown possible outcomes and probabilities.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83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such we aren’t aware of any well-established task designs currently in use that capture all of these important features.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5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all of these features are often present when we engage with ambiguous media, like movies or television shows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1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designed a paradigm to examine how uncertainty forms over time in response to ambiguous social sources </a:t>
            </a:r>
          </a:p>
          <a:p>
            <a:endParaRPr lang="en-US" dirty="0"/>
          </a:p>
          <a:p>
            <a:r>
              <a:rPr lang="en-US" dirty="0"/>
              <a:t>using a very high quality but not very well known drama called the Undoing.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3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study design, participants who have never seen the show before enter a scanner.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0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They’re provided with background information about the clip they are about to watch,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including the names of characters and which character they will be tracking during the task.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4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told that since you all read the proposal, I should not harp on that too much. </a:t>
            </a:r>
          </a:p>
          <a:p>
            <a:endParaRPr lang="en-US" dirty="0"/>
          </a:p>
          <a:p>
            <a:r>
              <a:rPr lang="en-US" dirty="0"/>
              <a:t>I’m going to start by laying a quick foundation of the project this proposal is primarily based upon.</a:t>
            </a:r>
          </a:p>
          <a:p>
            <a:endParaRPr lang="en-US" dirty="0"/>
          </a:p>
          <a:p>
            <a:r>
              <a:rPr lang="en-US" dirty="0"/>
              <a:t>I’ll briefly summarize the proposal and go over a few analysis details to place it in a context.</a:t>
            </a:r>
          </a:p>
          <a:p>
            <a:endParaRPr lang="en-US" dirty="0"/>
          </a:p>
          <a:p>
            <a:r>
              <a:rPr lang="en-US" dirty="0"/>
              <a:t>I’ll tackle some limitations and issues that I’m aware of, mention why we think this is innovative </a:t>
            </a:r>
          </a:p>
          <a:p>
            <a:endParaRPr lang="en-US" dirty="0"/>
          </a:p>
          <a:p>
            <a:r>
              <a:rPr lang="en-US" dirty="0"/>
              <a:t>and finish with where we could go next (i.e., how this relates to my dissertation, as I’m currently thinking about it.)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2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watch the episodes and use a button box to continuously update how certain they are </a:t>
            </a:r>
          </a:p>
          <a:p>
            <a:endParaRPr lang="en-US" dirty="0"/>
          </a:p>
          <a:p>
            <a:r>
              <a:rPr lang="en-US" dirty="0"/>
              <a:t>that an accused primary character is either innocent or guilty while watching the clip.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67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collect behavioral data  [CLICK] from each participant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 time as events unfold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and, even better,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09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7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examine that behavioral activity in conjunction with neural activity, which will be time locked together.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45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When we examine fMRI brain activity using naturalistic stimulation conditions, data can be thought to be generated by three or four main sources, depending upon who you ask. These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21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i="1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stimulus-driven brain activity</a:t>
            </a:r>
            <a:r>
              <a:rPr lang="en-US" sz="1800" dirty="0">
                <a:effectLst/>
                <a:latin typeface="Calibri" panose="020F0502020204030204" pitchFamily="34" charset="0"/>
              </a:rPr>
              <a:t> between individuals shared by all or most of the participants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This is activity that is a direct product of the manipulation or stimulus you are applying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39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individual or </a:t>
            </a:r>
            <a:r>
              <a:rPr lang="en-US" sz="1800" i="1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idiosyncratic activity</a:t>
            </a:r>
            <a:r>
              <a:rPr lang="en-US" sz="1800" dirty="0">
                <a:effectLst/>
                <a:latin typeface="Calibri" panose="020F0502020204030204" pitchFamily="34" charset="0"/>
              </a:rPr>
              <a:t> elicited by the stimulus that is still time-locked to the stimulus.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These might include unique cognitions or thoughts,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like perhaps making a connection between what a character said earlier with a clue they are saying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56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And lastly </a:t>
            </a:r>
            <a:r>
              <a:rPr lang="en-US" sz="1800" i="1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intrinsic activity</a:t>
            </a:r>
            <a:r>
              <a:rPr lang="en-US" sz="1800" dirty="0">
                <a:effectLst/>
                <a:latin typeface="Calibri" panose="020F0502020204030204" pitchFamily="34" charset="0"/>
              </a:rPr>
              <a:t> that is not time-locked to the stimulus, and </a:t>
            </a:r>
            <a:r>
              <a:rPr lang="en-US" sz="1800" i="1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noise</a:t>
            </a:r>
            <a:r>
              <a:rPr lang="en-US" sz="1800" dirty="0">
                <a:effectLst/>
                <a:latin typeface="Calibri" panose="020F0502020204030204" pitchFamily="34" charset="0"/>
              </a:rPr>
              <a:t> from other various sources.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For our perspective, this is mostly noise. This could be representational drift, or MR-related static in the latter case,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as well as just random intrusive thoughts or observations in the former case.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97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we’re generally interested in doing with this approach is an intersubject correlation </a:t>
            </a:r>
          </a:p>
          <a:p>
            <a:endParaRPr lang="en-US" dirty="0"/>
          </a:p>
          <a:p>
            <a:r>
              <a:rPr lang="en-US" dirty="0"/>
              <a:t>and these types of approaches tend to be really great at examining the large scale group similarities we see in the first type of data source.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95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could do things like compare people who </a:t>
            </a:r>
            <a:r>
              <a:rPr lang="en-US" dirty="0" err="1"/>
              <a:t>apprear</a:t>
            </a:r>
            <a:r>
              <a:rPr lang="en-US" dirty="0"/>
              <a:t> to process information similarly,</a:t>
            </a:r>
          </a:p>
          <a:p>
            <a:endParaRPr lang="en-US" dirty="0"/>
          </a:p>
          <a:p>
            <a:r>
              <a:rPr lang="en-US" dirty="0"/>
              <a:t> based upon things like their behavioral representations of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frame this by stating what I’ve tritely said in my fourth year talk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again in the grant that you read: </a:t>
            </a:r>
          </a:p>
          <a:p>
            <a:br>
              <a:rPr lang="en-US" dirty="0"/>
            </a:br>
            <a:r>
              <a:rPr lang="en-US" dirty="0"/>
              <a:t>uncertainty is a common feature of daily life.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can be uncertain about a lot of things in our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58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examine how similarly they demonstrate neural representations in key cortical networks</a:t>
            </a:r>
          </a:p>
          <a:p>
            <a:endParaRPr lang="en-US" dirty="0"/>
          </a:p>
          <a:p>
            <a:r>
              <a:rPr lang="en-US" dirty="0"/>
              <a:t>Spoiler alert or sort of off the record. If the grant doesn’t get funded, we’ll likely stick to this approach.</a:t>
            </a:r>
          </a:p>
          <a:p>
            <a:endParaRPr lang="en-US" dirty="0"/>
          </a:p>
          <a:p>
            <a:r>
              <a:rPr lang="en-US" dirty="0"/>
              <a:t>However, if we can get an adolescent population an </a:t>
            </a:r>
            <a:r>
              <a:rPr lang="en-US" dirty="0" err="1"/>
              <a:t>intersubject</a:t>
            </a:r>
            <a:r>
              <a:rPr lang="en-US" dirty="0"/>
              <a:t> representational similarity analysis will be really interesting, </a:t>
            </a:r>
          </a:p>
          <a:p>
            <a:endParaRPr lang="en-US" dirty="0"/>
          </a:p>
          <a:p>
            <a:r>
              <a:rPr lang="en-US" dirty="0"/>
              <a:t>but I’m getting ahead of myself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83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way, we’re going to be able to do all of these analyses because of the different types of data that we’re collecting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Te</a:t>
            </a:r>
            <a:r>
              <a:rPr lang="en-US" dirty="0"/>
              <a:t> structure of a session looks like this: </a:t>
            </a:r>
          </a:p>
          <a:p>
            <a:endParaRPr lang="en-US" dirty="0"/>
          </a:p>
          <a:p>
            <a:r>
              <a:rPr lang="en-US" dirty="0"/>
              <a:t>After completing two runs of the primary task that I just described,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94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then have participants complete a third run, </a:t>
            </a:r>
          </a:p>
          <a:p>
            <a:endParaRPr lang="en-US" dirty="0"/>
          </a:p>
          <a:p>
            <a:r>
              <a:rPr lang="en-US" dirty="0"/>
              <a:t>but this time, we ask them to track the luminance of the video, frame by frame, </a:t>
            </a:r>
          </a:p>
          <a:p>
            <a:endParaRPr lang="en-US" dirty="0"/>
          </a:p>
          <a:p>
            <a:r>
              <a:rPr lang="en-US" dirty="0"/>
              <a:t>and indicate how certain they are the target frame is brighter or darker than a target image.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9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data, we can begin to explore differences in how social and non-social certainty judgements form. </a:t>
            </a:r>
          </a:p>
          <a:p>
            <a:endParaRPr lang="en-US" dirty="0"/>
          </a:p>
          <a:p>
            <a:r>
              <a:rPr lang="en-US" dirty="0"/>
              <a:t>We can examine which regions are differentially responding to each category </a:t>
            </a:r>
          </a:p>
          <a:p>
            <a:endParaRPr lang="en-US" dirty="0"/>
          </a:p>
          <a:p>
            <a:r>
              <a:rPr lang="en-US" dirty="0"/>
              <a:t>by using behavioral ratings as parametric predictors upon neural activation.  </a:t>
            </a:r>
          </a:p>
          <a:p>
            <a:endParaRPr lang="en-US" dirty="0"/>
          </a:p>
          <a:p>
            <a:r>
              <a:rPr lang="en-US" dirty="0"/>
              <a:t>Unfortunately, some of the more interesting analyses using the features of the stimulus won’t really apply here,</a:t>
            </a:r>
          </a:p>
          <a:p>
            <a:endParaRPr lang="en-US" dirty="0"/>
          </a:p>
          <a:p>
            <a:r>
              <a:rPr lang="en-US" dirty="0"/>
              <a:t>So I’m going to move on to the next component of the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6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the ambiguity tasks, participants complete a surprise free recall task, </a:t>
            </a:r>
          </a:p>
          <a:p>
            <a:endParaRPr lang="en-US" dirty="0"/>
          </a:p>
          <a:p>
            <a:r>
              <a:rPr lang="en-US" dirty="0"/>
              <a:t>in which they are asked to recite, in chronological order if possible, </a:t>
            </a:r>
          </a:p>
          <a:p>
            <a:endParaRPr lang="en-US" dirty="0"/>
          </a:p>
          <a:p>
            <a:r>
              <a:rPr lang="en-US" dirty="0"/>
              <a:t>as many events and details from the social ambiguity task as possible.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18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one of the most exciting features of the design </a:t>
            </a:r>
          </a:p>
          <a:p>
            <a:endParaRPr lang="en-US" dirty="0"/>
          </a:p>
          <a:p>
            <a:r>
              <a:rPr lang="en-US" dirty="0"/>
              <a:t>because through this free recall we can identify which events participants remember well, </a:t>
            </a:r>
          </a:p>
          <a:p>
            <a:endParaRPr lang="en-US" dirty="0"/>
          </a:p>
          <a:p>
            <a:r>
              <a:rPr lang="en-US" dirty="0"/>
              <a:t>which they do not, </a:t>
            </a:r>
          </a:p>
          <a:p>
            <a:endParaRPr lang="en-US" dirty="0"/>
          </a:p>
          <a:p>
            <a:r>
              <a:rPr lang="en-US" dirty="0"/>
              <a:t>how linear their recall had been, </a:t>
            </a:r>
          </a:p>
          <a:p>
            <a:endParaRPr lang="en-US" dirty="0"/>
          </a:p>
          <a:p>
            <a:r>
              <a:rPr lang="en-US" dirty="0"/>
              <a:t>and explore how their judgment formation informs their later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1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one of our wonderful RAs has gone through an annotated the entire episode, </a:t>
            </a:r>
          </a:p>
          <a:p>
            <a:endParaRPr lang="en-US" dirty="0"/>
          </a:p>
          <a:p>
            <a:r>
              <a:rPr lang="en-US" dirty="0"/>
              <a:t>so for any given TR, we know things like exactly which characters are on screen,</a:t>
            </a:r>
          </a:p>
          <a:p>
            <a:endParaRPr lang="en-US" dirty="0"/>
          </a:p>
          <a:p>
            <a:r>
              <a:rPr lang="en-US" dirty="0"/>
              <a:t>Where the scene is occurring,</a:t>
            </a:r>
          </a:p>
          <a:p>
            <a:endParaRPr lang="en-US" dirty="0"/>
          </a:p>
          <a:p>
            <a:r>
              <a:rPr lang="en-US" dirty="0"/>
              <a:t>Whether there is legible writing visible.</a:t>
            </a:r>
          </a:p>
          <a:p>
            <a:endParaRPr lang="en-US" dirty="0"/>
          </a:p>
          <a:p>
            <a:r>
              <a:rPr lang="en-US" dirty="0"/>
              <a:t>We’re hoping to supplement this with work from independent raters </a:t>
            </a:r>
          </a:p>
          <a:p>
            <a:endParaRPr lang="en-US" dirty="0"/>
          </a:p>
          <a:p>
            <a:r>
              <a:rPr lang="en-US" dirty="0"/>
              <a:t>who will make value assessments of the evidence from moment to moment.</a:t>
            </a:r>
          </a:p>
          <a:p>
            <a:endParaRPr lang="en-US" dirty="0"/>
          </a:p>
          <a:p>
            <a:r>
              <a:rPr lang="en-US" dirty="0"/>
              <a:t>And so all of this gives us a lot of tools to quantify people’s attention to and memory of features of the stimulus</a:t>
            </a:r>
          </a:p>
          <a:p>
            <a:endParaRPr lang="en-US" dirty="0"/>
          </a:p>
          <a:p>
            <a:r>
              <a:rPr lang="en-US" dirty="0"/>
              <a:t>So we can then begin to build associations between those things and behavioral and neural representations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355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 we’ll collect a number of individual difference measures participants’ hypotheses at the end of each run, and character assessments.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2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I didn’t mention earlier, </a:t>
            </a:r>
          </a:p>
          <a:p>
            <a:endParaRPr lang="en-US" dirty="0"/>
          </a:p>
          <a:p>
            <a:r>
              <a:rPr lang="en-US" dirty="0"/>
              <a:t>but a potential limitation of the study is that we are not actually collecting ratings </a:t>
            </a:r>
          </a:p>
          <a:p>
            <a:endParaRPr lang="en-US" dirty="0"/>
          </a:p>
          <a:p>
            <a:r>
              <a:rPr lang="en-US" dirty="0"/>
              <a:t>from participants in both of the social ambiguity runs, </a:t>
            </a:r>
          </a:p>
          <a:p>
            <a:endParaRPr lang="en-US" dirty="0"/>
          </a:p>
          <a:p>
            <a:r>
              <a:rPr lang="en-US" dirty="0"/>
              <a:t>but in fact one run is rated and the other is passively viewed, </a:t>
            </a:r>
          </a:p>
          <a:p>
            <a:endParaRPr lang="en-US" dirty="0"/>
          </a:p>
          <a:p>
            <a:r>
              <a:rPr lang="en-US" dirty="0"/>
              <a:t>and we randomize which is which with each participant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36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preliminary analyses have been fairly promising.</a:t>
            </a:r>
          </a:p>
          <a:p>
            <a:endParaRPr lang="en-US" dirty="0"/>
          </a:p>
          <a:p>
            <a:r>
              <a:rPr lang="en-US" dirty="0"/>
              <a:t>We hypothesized activity in a few key regions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06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we’re seeing those regions light up almost exactly.</a:t>
            </a:r>
          </a:p>
          <a:p>
            <a:endParaRPr lang="en-US" dirty="0"/>
          </a:p>
          <a:p>
            <a:r>
              <a:rPr lang="en-US" dirty="0"/>
              <a:t>However, this is just a preliminary univariate analysis to see if we’re sort of hitting the areas we’d expect to hit.</a:t>
            </a:r>
          </a:p>
          <a:p>
            <a:endParaRPr lang="en-US" dirty="0"/>
          </a:p>
          <a:p>
            <a:r>
              <a:rPr lang="en-US" dirty="0"/>
              <a:t>I can get more into how I calculated this if interested. </a:t>
            </a:r>
          </a:p>
          <a:p>
            <a:endParaRPr lang="en-US" dirty="0"/>
          </a:p>
          <a:p>
            <a:r>
              <a:rPr lang="en-US" dirty="0"/>
              <a:t>Thus far, we’ve only collected data from twenty six people and all of those individuals are adults,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027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me to what I’ve proposed in the F99 phase of this grant.</a:t>
            </a:r>
          </a:p>
          <a:p>
            <a:endParaRPr lang="en-US" dirty="0"/>
          </a:p>
          <a:p>
            <a:r>
              <a:rPr lang="en-US" dirty="0"/>
              <a:t>I’m simply proposing that we extend this paradigm to include adolescents as young as 13 years old </a:t>
            </a:r>
          </a:p>
          <a:p>
            <a:endParaRPr lang="en-US" dirty="0"/>
          </a:p>
          <a:p>
            <a:r>
              <a:rPr lang="en-US" dirty="0"/>
              <a:t>and perform a slightly different set of analyses.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995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we’ve said time and time again, introducing ambiguity into a stimulus or situation can be fairly aversive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332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many studies have demonstrated that adults demonstrate significant ambiguity aversion</a:t>
            </a:r>
          </a:p>
          <a:p>
            <a:endParaRPr lang="en-US" dirty="0"/>
          </a:p>
          <a:p>
            <a:r>
              <a:rPr lang="en-US" dirty="0"/>
              <a:t>They don’t like it, they try to avoid it, in both social and economic domains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8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interestingly enough, kids consistently fail to demonstrate ambiguity aversion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22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has most often been explored in the context of economic ambiguity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439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has led some researchers to infer that it’s the case for social ambiguity as well</a:t>
            </a:r>
          </a:p>
          <a:p>
            <a:endParaRPr lang="en-US" dirty="0"/>
          </a:p>
          <a:p>
            <a:r>
              <a:rPr lang="en-US" dirty="0"/>
              <a:t>But to the best of our knowledge, no research has actually been conducted upon teens</a:t>
            </a:r>
          </a:p>
          <a:p>
            <a:endParaRPr lang="en-US" dirty="0"/>
          </a:p>
          <a:p>
            <a:r>
              <a:rPr lang="en-US" dirty="0"/>
              <a:t>Using social sources of ambiguity, just socializing economic ones. </a:t>
            </a:r>
          </a:p>
          <a:p>
            <a:endParaRPr lang="en-US" dirty="0"/>
          </a:p>
          <a:p>
            <a:r>
              <a:rPr lang="en-US" dirty="0"/>
              <a:t>Researchers have tried explaining this through familiarity biases or pessimistic attitudes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19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Interestingly enough fear of peer rejection, does appear to demonstrate some predictive utility towards this</a:t>
            </a:r>
          </a:p>
          <a:p>
            <a:endParaRPr lang="en-US" dirty="0"/>
          </a:p>
          <a:p>
            <a:r>
              <a:rPr lang="en-US" dirty="0"/>
              <a:t>Which makes sense given that adolescents is a period in which we’re more attuned to social others. </a:t>
            </a:r>
          </a:p>
          <a:p>
            <a:endParaRPr lang="en-US" dirty="0"/>
          </a:p>
          <a:p>
            <a:r>
              <a:rPr lang="en-US" dirty="0"/>
              <a:t>It should be the case that adolescents are sensitive to social ambiguity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46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we’re indirectly found this to be the case in studies where social ambiguity early in adolescents predicted later depression and anxiety susceptibility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93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But as of yet we haven’t actually mapped how adolescents form these judgments and how they differ from adults.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7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27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Examining how similarly social sources of ambiguity are represented across a time course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with a feature rich stimulus might highlight important differences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in how adults and adolescents process information and which features they attend to.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While we likely could not yet conclude whether this informs differences in feelings of aversion,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it gives us a greater understanding of the space and provides clues for other places to look.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7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think back to this graphic we’d looked at earlier,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I’d mentioned that ISC is really great at examining data</a:t>
            </a:r>
          </a:p>
          <a:p>
            <a:endParaRPr lang="en-US" dirty="0"/>
          </a:p>
          <a:p>
            <a:r>
              <a:rPr lang="en-US" dirty="0"/>
              <a:t>Consistent across participants.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499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we’re proposing here, would sort of be somewhere a step down, </a:t>
            </a:r>
          </a:p>
          <a:p>
            <a:endParaRPr lang="en-US" dirty="0"/>
          </a:p>
          <a:p>
            <a:r>
              <a:rPr lang="en-US" dirty="0"/>
              <a:t>in which we are trying to identify activity might look idiosyncratic </a:t>
            </a:r>
            <a:r>
              <a:rPr lang="en-US" dirty="0" err="1"/>
              <a:t>en</a:t>
            </a:r>
            <a:r>
              <a:rPr lang="en-US" dirty="0"/>
              <a:t> masse, </a:t>
            </a:r>
          </a:p>
          <a:p>
            <a:endParaRPr lang="en-US" dirty="0"/>
          </a:p>
          <a:p>
            <a:r>
              <a:rPr lang="en-US" dirty="0"/>
              <a:t>but which is consistent across smaller groups of individuals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76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figure which I took from the Luke Change Naturalistic Data Workbook emphasizing how IS-RSA approaches are used</a:t>
            </a:r>
          </a:p>
          <a:p>
            <a:endParaRPr lang="en-US" dirty="0"/>
          </a:p>
          <a:p>
            <a:r>
              <a:rPr lang="en-US" dirty="0"/>
              <a:t>Starting with individual subjects at the lowest level, behavioral scores in the middle and neural data at the top,</a:t>
            </a:r>
          </a:p>
          <a:p>
            <a:endParaRPr lang="en-US" dirty="0"/>
          </a:p>
          <a:p>
            <a:r>
              <a:rPr lang="en-US" dirty="0"/>
              <a:t>And we’re observing distance and clustering as activity and features grow more or less similar from one another.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729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context of our study,</a:t>
            </a:r>
          </a:p>
          <a:p>
            <a:endParaRPr lang="en-US" dirty="0"/>
          </a:p>
          <a:p>
            <a:r>
              <a:rPr lang="en-US" dirty="0"/>
              <a:t>We can examine how similar participants are in their ratings, in their individual difference measures ,and their free recalls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60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analyze the transcripts of that free recall which consideration to those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498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Identify how these unique idiosyncratic features are represented in the subsequent neural signal that we have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66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ideally, resulting in profiles for adults and adolescents in which features inform their social certainty judgments.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393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just knowing how certainty is formed is just a small piece of the puzzle</a:t>
            </a:r>
          </a:p>
          <a:p>
            <a:endParaRPr lang="en-US" dirty="0"/>
          </a:p>
          <a:p>
            <a:r>
              <a:rPr lang="en-US" dirty="0"/>
              <a:t>So in my much less well developed, but nonetheless present</a:t>
            </a:r>
          </a:p>
          <a:p>
            <a:endParaRPr lang="en-US" dirty="0"/>
          </a:p>
          <a:p>
            <a:r>
              <a:rPr lang="en-US" dirty="0"/>
              <a:t>Post-doc research proposal, I suggest exploring means of actually </a:t>
            </a:r>
          </a:p>
          <a:p>
            <a:endParaRPr lang="en-US" dirty="0"/>
          </a:p>
          <a:p>
            <a:r>
              <a:rPr lang="en-US" dirty="0"/>
              <a:t>Mitigating the extreme negative effects that uncertainty might present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02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54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we can measure how people form judgments of certainty in these domains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83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514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40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660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82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558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933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37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397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concern we had is whether or not the act of rating is adversely influence the neural activity that we actually see from participants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85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ratings are time locked to neural activity,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56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well established trial by trial paradigms wherein participants make choices among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197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the physical act of rating be what we’re seeing associations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616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advantage that we have is the fact that we only collected ratings for one half, </a:t>
            </a:r>
          </a:p>
          <a:p>
            <a:endParaRPr lang="en-US" dirty="0"/>
          </a:p>
          <a:p>
            <a:r>
              <a:rPr lang="en-US" dirty="0"/>
              <a:t>so I’m hopeful that we can apply a component analysis using data from the subject </a:t>
            </a:r>
          </a:p>
          <a:p>
            <a:endParaRPr lang="en-US" dirty="0"/>
          </a:p>
          <a:p>
            <a:r>
              <a:rPr lang="en-US" dirty="0"/>
              <a:t>and other subjects to identify how, if at all, hand movement is influencing this data. </a:t>
            </a:r>
          </a:p>
          <a:p>
            <a:endParaRPr lang="en-US" dirty="0"/>
          </a:p>
          <a:p>
            <a:r>
              <a:rPr lang="en-US" dirty="0"/>
              <a:t>This is still like a pipedream so if there are any suggestions here, </a:t>
            </a:r>
          </a:p>
          <a:p>
            <a:endParaRPr lang="en-US" dirty="0"/>
          </a:p>
          <a:p>
            <a:r>
              <a:rPr lang="en-US" dirty="0"/>
              <a:t>we’d love to hear them, although Chelsea might be ahead of me on this 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890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weren’t really sure that this would work. As best as we could tell it was a totally new approach. </a:t>
            </a:r>
          </a:p>
          <a:p>
            <a:endParaRPr lang="en-US" dirty="0"/>
          </a:p>
          <a:p>
            <a:r>
              <a:rPr lang="en-US" dirty="0"/>
              <a:t>We know passive video monitoring works so Chelsea had figured after consulting some other folks in this space </a:t>
            </a:r>
          </a:p>
          <a:p>
            <a:endParaRPr lang="en-US" dirty="0"/>
          </a:p>
          <a:p>
            <a:r>
              <a:rPr lang="en-US" dirty="0"/>
              <a:t>that if we have half our sample passively watching, at least we have something to work with if ratings don’t work out. </a:t>
            </a:r>
          </a:p>
          <a:p>
            <a:endParaRPr lang="en-US" dirty="0"/>
          </a:p>
          <a:p>
            <a:r>
              <a:rPr lang="en-US" dirty="0"/>
              <a:t>But this does give us a cool opportunity.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256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approach we’ve been exploring has been using data from the group that rated the video</a:t>
            </a:r>
          </a:p>
          <a:p>
            <a:endParaRPr lang="en-US" dirty="0"/>
          </a:p>
          <a:p>
            <a:r>
              <a:rPr lang="en-US" dirty="0"/>
              <a:t>In this case group A,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754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predict the neural data of group B</a:t>
            </a:r>
          </a:p>
          <a:p>
            <a:endParaRPr lang="en-US" dirty="0"/>
          </a:p>
          <a:p>
            <a:r>
              <a:rPr lang="en-US" dirty="0"/>
              <a:t>I think this is a little out there, not in terms of farfetchedness or anything</a:t>
            </a:r>
          </a:p>
          <a:p>
            <a:endParaRPr lang="en-US" dirty="0"/>
          </a:p>
          <a:p>
            <a:r>
              <a:rPr lang="en-US" dirty="0"/>
              <a:t>Just that it’s going to be tough to figure this out if we even can, but we’re pretty excited about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63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limit exposure to the characters, setting, and plot prior to the ambiguity task, so we can’t put the control first</a:t>
            </a:r>
          </a:p>
          <a:p>
            <a:endParaRPr lang="en-US" dirty="0"/>
          </a:p>
          <a:p>
            <a:r>
              <a:rPr lang="en-US" dirty="0"/>
              <a:t>We can’t reverse the runs for continuity,</a:t>
            </a:r>
          </a:p>
          <a:p>
            <a:endParaRPr lang="en-US" dirty="0"/>
          </a:p>
          <a:p>
            <a:r>
              <a:rPr lang="en-US" dirty="0"/>
              <a:t>Free recall needs to follow social ambiguity task</a:t>
            </a:r>
          </a:p>
          <a:p>
            <a:endParaRPr lang="en-US" dirty="0"/>
          </a:p>
          <a:p>
            <a:r>
              <a:rPr lang="en-US" dirty="0"/>
              <a:t>I think it’s just a bug of the design but any suggestions would be appreciated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093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control task is only 1 run of 5 minutes, which gives us a limited window at a TR of 2 to explore which regions are responding. </a:t>
            </a:r>
          </a:p>
          <a:p>
            <a:endParaRPr lang="en-US" dirty="0"/>
          </a:p>
          <a:p>
            <a:r>
              <a:rPr lang="en-US" dirty="0"/>
              <a:t>Furthermore, because we’re using a slightly different stimulus, we can’t do a one to one comparison between social and non-social behavioral data. </a:t>
            </a:r>
          </a:p>
          <a:p>
            <a:endParaRPr lang="en-US" dirty="0"/>
          </a:p>
          <a:p>
            <a:r>
              <a:rPr lang="en-US" dirty="0"/>
              <a:t>Not using the exact same stimulus was necessary for the sake of free recall.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5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24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harped on the three ways I think that this design is really interesting and important.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2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unknown outcome probabilities, often in the context of economic gains or losses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39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rich stimulus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519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864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believe we’re the first to try to apply this analysis to these populations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210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best as I know there’s only one other study that tried to explore social and non-social sources of ambiguity, but not with teens and not with naturalistic designs in the context of fMRI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380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only be able to carry out the proposed project if we get funding. </a:t>
            </a:r>
          </a:p>
          <a:p>
            <a:endParaRPr lang="en-US" dirty="0"/>
          </a:p>
          <a:p>
            <a:r>
              <a:rPr lang="en-US" dirty="0"/>
              <a:t>As such, I’m not counting my eggs before they hatch.</a:t>
            </a:r>
          </a:p>
          <a:p>
            <a:endParaRPr lang="en-US" dirty="0"/>
          </a:p>
          <a:p>
            <a:r>
              <a:rPr lang="en-US" dirty="0"/>
              <a:t>What I anticipate my dissertation will be is the series of analyses I outlined prior to getting into the prelim proposal</a:t>
            </a:r>
          </a:p>
          <a:p>
            <a:endParaRPr lang="en-US" dirty="0"/>
          </a:p>
          <a:p>
            <a:r>
              <a:rPr lang="en-US" dirty="0"/>
              <a:t>Using an ISC analysis. Of course, if the grant pans out, I’d love to include the adolescent sample in that. </a:t>
            </a:r>
          </a:p>
          <a:p>
            <a:endParaRPr lang="en-US" dirty="0"/>
          </a:p>
          <a:p>
            <a:r>
              <a:rPr lang="en-US" dirty="0"/>
              <a:t>At the time being, though, this developmental ISRSA project is contingent upon funding.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193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neuRotools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NaStiPy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ezRSA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65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different stimuli </a:t>
            </a:r>
          </a:p>
          <a:p>
            <a:endParaRPr lang="en-US" dirty="0"/>
          </a:p>
          <a:p>
            <a:r>
              <a:rPr lang="en-US" dirty="0"/>
              <a:t>Capturing certainty judgments in more naturalistic contexts (i.e., election night)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446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04BBF-4BB1-4BB1-95B2-3C91CF981FC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designs can sometimes be made social by pitting participants against real or fictitious others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5F682-72EE-4B81-8E7F-A30E1AD070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4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52F5-3177-7D41-DBC2-8EFCCB454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2611D-A391-CCF5-6870-FB161B726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B03D9-0044-88BB-E1BD-2CD92CA2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71C3-AF2E-4666-A4EA-22033EA99A51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604E-7F79-6309-AD95-B0B3C9E9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FDC14-9B2D-5E1E-0025-F16A7208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3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A015-024E-16A9-C59B-B076DC3E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EDB08-DF27-C0B0-0206-B0B7F3AFE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EE684-B36E-1EDB-EEE6-7272E5AD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66EC-3F3A-4ECB-9549-3C3702DA6B08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A9E8-2DD3-C4D2-7FA7-B90541BA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D0429-D59E-F9C7-1FE2-29F4F0DB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1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F730BD-3440-532B-27DB-E1B5246B7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9961C-BA49-533F-2436-09F672610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96F4-8430-2F6E-6EB6-7554AE4D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DEEC-C8EC-4C54-B1BF-EC5688285149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1827A-5672-F56E-F2B8-03FB33150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996B7-85F4-7F06-5B6A-9CC46604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9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4522-A757-2A84-AB0E-63404015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88F5-6C87-29B6-2C07-F73FBD83F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39352-AB0F-2404-FA00-1E865785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6E34-3560-4542-B1F4-7FF7959A298F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B728E-049F-6661-5FEB-46CE05C0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A17D-5250-E20C-E682-C91F67D7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1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8C166-4EEE-7599-4FA6-FB5A9707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A86AC-8B9F-21A2-2CEB-3E6E15024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7A1C3-F1C7-DFF0-939D-0589D9AC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B287-2C30-46C1-963B-61FF32E4A23A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DFE70-5764-27F7-8E10-2E3988B5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FCFD1-67D7-20A6-3DAE-FF98763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4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4769-1959-8086-C4B1-D622B498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ECDB-B17D-C888-2A21-6CD833311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62D9F-AB8A-5234-1524-8AE856EE9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231F5-5DFB-AB32-ADC5-41859BCA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D846-4108-43AE-9C88-1CD964CB1AF9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C6A3E-7FA3-CA1D-252D-2616607B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78350-0BBA-2DDC-0CD4-233610C8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7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DC24-E3A6-E5AD-ED66-59442BE1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10770-AE6A-570F-9636-8B7C9A020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C6DC2-ADDB-EEC6-63E6-417EE62CB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0ACFF-745D-4F0A-48DA-F005005AC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DD085-FCCD-F743-530D-F54089FCB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17F96-D0CE-E154-9C7A-5C921B50B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A00F-8F61-4686-8F0D-75E2BC93B36C}" type="datetime1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93737-10C3-9521-1D00-014531F0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4C32C-ACDE-9FEA-4BBC-FF650094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1A1D1-645A-85FD-0AD0-46362FBA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DAF30-C56F-DE8B-FAE8-524F37A0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F23-B6C4-40DD-914C-ACD732B3E6FB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035A6-B378-D694-A3C2-D8B07CD2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FB4D2-5D87-62A7-07BB-B9AB80A5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2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5F8E-C5CA-A599-52CF-19AB6084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18F3E-5D6D-4E0D-B75B-A90442DD2B36}" type="datetime1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942D7-E03C-6DBE-A915-7E07B1040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0ABA2-3148-1589-DFEA-0CC1D093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1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B31E-C4C9-9A14-8B55-1FAFCF23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09189-5626-CFE1-7C14-4706C349C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9E91B-D423-150F-336B-44E1D34F0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AFB10-1EBE-EACB-81C9-5A80EE87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67A10-D7B5-4448-8C61-4B5DA15FF1D4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1E91A-13A5-373A-33FC-5CB79728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98222-41B3-D2F8-4E7F-3B1A61B1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4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AD6-39CD-772C-E061-34B75CF9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D78F0-3BA8-7CCE-ACEE-D39AA2C42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D0F56-13BE-C582-76A7-788B7A73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5974F-4F48-5BA7-A5AD-744DC5B4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DCDB-3C96-4D9A-8762-EBBBCA5ED354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42FE2-A059-58E2-3C69-7CAD58F5C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7F9CF-2BA3-813F-94C8-6CD2B498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6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394DA-DB7A-DD23-E6D3-C105BF05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84330-C305-0FF2-40F6-6587B459D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B2EB-7EAF-FE82-21F7-5FEAED88D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37C2B-07BE-415F-BABE-F6F2B8345BBC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361C0-E2C1-7CE2-19C7-6DE35BFE8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E5A37-73B1-33F0-E849-AFCF85A86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01F0-E2BD-439E-9274-EB25C547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rteenmag.com/social-life/teenagers-friends/10-easy-ways-anyone-can-help-the-new-kid-at-schoo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yourteenmag.com/social-life/teenagers-friends/10-easy-ways-anyone-can-help-the-new-kid-at-schoo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hyperlink" Target="https://theproperpeople.com/shop/ghost-town-in-the-sky/" TargetMode="Externa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axtr.com/how-modern-technology-has-changed-the-way-we-watch-tv/" TargetMode="External"/><Relationship Id="rId5" Type="http://schemas.microsoft.com/office/2007/relationships/hdphoto" Target="../media/hdphoto7.wd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lmarien.it/the-undoing-trama-cast-trailer-uscita-streamin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lmarien.it/the-undoing-trama-cast-trailer-uscita-streaming/" TargetMode="External"/><Relationship Id="rId5" Type="http://schemas.openxmlformats.org/officeDocument/2006/relationships/image" Target="../media/image38.jpg"/><Relationship Id="rId4" Type="http://schemas.openxmlformats.org/officeDocument/2006/relationships/hyperlink" Target="https://www.flickr.com/photos/calliope/3446204470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www.silmarien.it/the-undoing-trama-cast-trailer-uscita-streamin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40.png"/><Relationship Id="rId4" Type="http://schemas.openxmlformats.org/officeDocument/2006/relationships/hyperlink" Target="https://www.flickr.com/photos/calliope/3446204470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hyperlink" Target="https://www.silmarien.it/the-undoing-trama-cast-trailer-uscita-streaming/" TargetMode="External"/><Relationship Id="rId4" Type="http://schemas.openxmlformats.org/officeDocument/2006/relationships/hyperlink" Target="https://www.flickr.com/photos/calliope/34462044700/" TargetMode="External"/><Relationship Id="rId9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gif"/><Relationship Id="rId11" Type="http://schemas.openxmlformats.org/officeDocument/2006/relationships/image" Target="../media/image49.gif"/><Relationship Id="rId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11" Type="http://schemas.openxmlformats.org/officeDocument/2006/relationships/image" Target="../media/image44.png"/><Relationship Id="rId5" Type="http://schemas.openxmlformats.org/officeDocument/2006/relationships/image" Target="../media/image45.gif"/><Relationship Id="rId10" Type="http://schemas.openxmlformats.org/officeDocument/2006/relationships/image" Target="../media/image49.gif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gif"/><Relationship Id="rId10" Type="http://schemas.openxmlformats.org/officeDocument/2006/relationships/image" Target="../media/image49.gif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42.png"/><Relationship Id="rId14" Type="http://schemas.openxmlformats.org/officeDocument/2006/relationships/image" Target="../media/image5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11" Type="http://schemas.openxmlformats.org/officeDocument/2006/relationships/image" Target="../media/image57.svg"/><Relationship Id="rId5" Type="http://schemas.openxmlformats.org/officeDocument/2006/relationships/image" Target="../media/image45.gif"/><Relationship Id="rId10" Type="http://schemas.openxmlformats.org/officeDocument/2006/relationships/image" Target="../media/image56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49.gif"/><Relationship Id="rId1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video" Target="../media/media1.mp4"/><Relationship Id="rId16" Type="http://schemas.openxmlformats.org/officeDocument/2006/relationships/image" Target="../media/image60.png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11" Type="http://schemas.openxmlformats.org/officeDocument/2006/relationships/image" Target="../media/image57.svg"/><Relationship Id="rId5" Type="http://schemas.openxmlformats.org/officeDocument/2006/relationships/image" Target="../media/image45.gif"/><Relationship Id="rId15" Type="http://schemas.openxmlformats.org/officeDocument/2006/relationships/image" Target="../media/image62.png"/><Relationship Id="rId10" Type="http://schemas.openxmlformats.org/officeDocument/2006/relationships/image" Target="../media/image56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49.gif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microsoft.com/office/2007/relationships/hdphoto" Target="../media/hdphoto8.wdp"/><Relationship Id="rId2" Type="http://schemas.openxmlformats.org/officeDocument/2006/relationships/video" Target="../media/media1.mp4"/><Relationship Id="rId16" Type="http://schemas.openxmlformats.org/officeDocument/2006/relationships/image" Target="../media/image63.png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11" Type="http://schemas.openxmlformats.org/officeDocument/2006/relationships/image" Target="../media/image57.svg"/><Relationship Id="rId5" Type="http://schemas.openxmlformats.org/officeDocument/2006/relationships/image" Target="../media/image45.gif"/><Relationship Id="rId15" Type="http://schemas.openxmlformats.org/officeDocument/2006/relationships/image" Target="../media/image62.png"/><Relationship Id="rId10" Type="http://schemas.openxmlformats.org/officeDocument/2006/relationships/image" Target="../media/image56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49.gif"/><Relationship Id="rId1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hyperlink" Target="https://www.silmarien.it/the-undoing-trama-cast-trailer-uscita-streaming/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43.png"/><Relationship Id="rId17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77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19" Type="http://schemas.openxmlformats.org/officeDocument/2006/relationships/image" Target="../media/image78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xdogmom.blogspot.com/" TargetMode="Externa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s://hooverchurchofchrist.org/teen-friends-making-selfie-and-having-fun-orange-background/" TargetMode="External"/><Relationship Id="rId4" Type="http://schemas.openxmlformats.org/officeDocument/2006/relationships/image" Target="../media/image86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4.png"/><Relationship Id="rId7" Type="http://schemas.openxmlformats.org/officeDocument/2006/relationships/hyperlink" Target="https://en.brilio.net/health/-global-depression-numbers-surge-in-past-decade-who-170331c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hyperlink" Target="https://hooverchurchofchrist.org/teen-friends-making-selfie-and-having-fun-orange-background/" TargetMode="External"/><Relationship Id="rId4" Type="http://schemas.openxmlformats.org/officeDocument/2006/relationships/image" Target="../media/image8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ybozemanhomes.com/blog/guess-how-many-kisses-win-a-50-plonk-gift-card.html" TargetMode="External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jaxdogmom.blogspot.com/" TargetMode="Externa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svg"/><Relationship Id="rId3" Type="http://schemas.openxmlformats.org/officeDocument/2006/relationships/image" Target="../media/image8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7.sv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69.png"/><Relationship Id="rId5" Type="http://schemas.openxmlformats.org/officeDocument/2006/relationships/hyperlink" Target="https://www.silmarien.it/the-undoing-trama-cast-trailer-uscita-streaming/" TargetMode="External"/><Relationship Id="rId15" Type="http://schemas.openxmlformats.org/officeDocument/2006/relationships/image" Target="../media/image75.svg"/><Relationship Id="rId10" Type="http://schemas.openxmlformats.org/officeDocument/2006/relationships/image" Target="../media/image68.svg"/><Relationship Id="rId4" Type="http://schemas.openxmlformats.org/officeDocument/2006/relationships/image" Target="../media/image38.jpg"/><Relationship Id="rId9" Type="http://schemas.openxmlformats.org/officeDocument/2006/relationships/image" Target="../media/image67.png"/><Relationship Id="rId1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svg"/><Relationship Id="rId18" Type="http://schemas.openxmlformats.org/officeDocument/2006/relationships/image" Target="../media/image78.png"/><Relationship Id="rId3" Type="http://schemas.openxmlformats.org/officeDocument/2006/relationships/image" Target="../media/image8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7.sv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69.png"/><Relationship Id="rId5" Type="http://schemas.openxmlformats.org/officeDocument/2006/relationships/hyperlink" Target="https://www.silmarien.it/the-undoing-trama-cast-trailer-uscita-streaming/" TargetMode="External"/><Relationship Id="rId15" Type="http://schemas.openxmlformats.org/officeDocument/2006/relationships/image" Target="../media/image75.svg"/><Relationship Id="rId10" Type="http://schemas.openxmlformats.org/officeDocument/2006/relationships/image" Target="../media/image68.svg"/><Relationship Id="rId19" Type="http://schemas.openxmlformats.org/officeDocument/2006/relationships/image" Target="../media/image79.svg"/><Relationship Id="rId4" Type="http://schemas.openxmlformats.org/officeDocument/2006/relationships/image" Target="../media/image38.jpg"/><Relationship Id="rId9" Type="http://schemas.openxmlformats.org/officeDocument/2006/relationships/image" Target="../media/image67.png"/><Relationship Id="rId1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svg"/><Relationship Id="rId18" Type="http://schemas.openxmlformats.org/officeDocument/2006/relationships/image" Target="../media/image78.png"/><Relationship Id="rId3" Type="http://schemas.openxmlformats.org/officeDocument/2006/relationships/image" Target="../media/image38.jp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7.sv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7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9.png"/><Relationship Id="rId5" Type="http://schemas.openxmlformats.org/officeDocument/2006/relationships/image" Target="../media/image43.png"/><Relationship Id="rId15" Type="http://schemas.openxmlformats.org/officeDocument/2006/relationships/image" Target="../media/image75.svg"/><Relationship Id="rId10" Type="http://schemas.openxmlformats.org/officeDocument/2006/relationships/image" Target="../media/image68.svg"/><Relationship Id="rId19" Type="http://schemas.openxmlformats.org/officeDocument/2006/relationships/image" Target="../media/image79.svg"/><Relationship Id="rId4" Type="http://schemas.openxmlformats.org/officeDocument/2006/relationships/hyperlink" Target="https://www.silmarien.it/the-undoing-trama-cast-trailer-uscita-streaming/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svg"/><Relationship Id="rId18" Type="http://schemas.openxmlformats.org/officeDocument/2006/relationships/image" Target="../media/image78.png"/><Relationship Id="rId3" Type="http://schemas.openxmlformats.org/officeDocument/2006/relationships/image" Target="../media/image38.jpg"/><Relationship Id="rId21" Type="http://schemas.openxmlformats.org/officeDocument/2006/relationships/image" Target="../media/image92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7.sv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76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9.png"/><Relationship Id="rId5" Type="http://schemas.openxmlformats.org/officeDocument/2006/relationships/image" Target="../media/image43.png"/><Relationship Id="rId15" Type="http://schemas.openxmlformats.org/officeDocument/2006/relationships/image" Target="../media/image75.svg"/><Relationship Id="rId23" Type="http://schemas.openxmlformats.org/officeDocument/2006/relationships/hyperlink" Target="https://www.pngall.com/versus-png" TargetMode="External"/><Relationship Id="rId10" Type="http://schemas.openxmlformats.org/officeDocument/2006/relationships/image" Target="../media/image68.svg"/><Relationship Id="rId19" Type="http://schemas.openxmlformats.org/officeDocument/2006/relationships/image" Target="../media/image79.svg"/><Relationship Id="rId4" Type="http://schemas.openxmlformats.org/officeDocument/2006/relationships/hyperlink" Target="https://www.silmarien.it/the-undoing-trama-cast-trailer-uscita-streaming/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74.png"/><Relationship Id="rId22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ybozemanhomes.com/blog/guess-how-many-kisses-win-a-50-plonk-gift-card.html" TargetMode="External"/><Relationship Id="rId13" Type="http://schemas.openxmlformats.org/officeDocument/2006/relationships/hyperlink" Target="https://www.bigfoot411.com/aboutbigfoot.html" TargetMode="External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singularityhub.com/2017/12/05/how-to-design-the-future-we-want-and-find-the-path-that-leads-to-it/" TargetMode="External"/><Relationship Id="rId5" Type="http://schemas.openxmlformats.org/officeDocument/2006/relationships/hyperlink" Target="http://jaxdogmom.blogspot.com/" TargetMode="External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versus-png" TargetMode="External"/><Relationship Id="rId3" Type="http://schemas.openxmlformats.org/officeDocument/2006/relationships/image" Target="../media/image94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ybozemanhomes.com/blog/guess-how-many-kisses-win-a-50-plonk-gift-card.html" TargetMode="External"/><Relationship Id="rId13" Type="http://schemas.openxmlformats.org/officeDocument/2006/relationships/hyperlink" Target="https://www.bigfoot411.com/aboutbigfoot.html" TargetMode="External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s://singularityhub.com/2017/12/05/how-to-design-the-future-we-want-and-find-the-path-that-leads-to-it/" TargetMode="External"/><Relationship Id="rId5" Type="http://schemas.openxmlformats.org/officeDocument/2006/relationships/hyperlink" Target="http://jaxdogmom.blogspot.com/" TargetMode="External"/><Relationship Id="rId15" Type="http://schemas.openxmlformats.org/officeDocument/2006/relationships/image" Target="../media/image21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8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3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8.svg"/><Relationship Id="rId10" Type="http://schemas.openxmlformats.org/officeDocument/2006/relationships/hyperlink" Target="https://www.pngall.com/versus-png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0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hyperlink" Target="https://www.pngall.com/versus-png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7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6.png"/><Relationship Id="rId4" Type="http://schemas.openxmlformats.org/officeDocument/2006/relationships/image" Target="../media/image8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7.png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8.svg"/><Relationship Id="rId9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44.png"/><Relationship Id="rId7" Type="http://schemas.openxmlformats.org/officeDocument/2006/relationships/image" Target="../media/image110.svg"/><Relationship Id="rId12" Type="http://schemas.openxmlformats.org/officeDocument/2006/relationships/image" Target="../media/image114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8.svg"/><Relationship Id="rId10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112.svg"/><Relationship Id="rId14" Type="http://schemas.openxmlformats.org/officeDocument/2006/relationships/image" Target="../media/image116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philosophicaldisquisitions.blogspot.com/2016/07/negative-feedback-on-blogging-and.html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17.png"/><Relationship Id="rId4" Type="http://schemas.openxmlformats.org/officeDocument/2006/relationships/image" Target="../media/image8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e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ybozemanhomes.com/blog/guess-how-many-kisses-win-a-50-plonk-gift-card.html" TargetMode="External"/><Relationship Id="rId13" Type="http://schemas.openxmlformats.org/officeDocument/2006/relationships/hyperlink" Target="https://www.bigfoot411.com/aboutbigfoot.html" TargetMode="External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s://singularityhub.com/2017/12/05/how-to-design-the-future-we-want-and-find-the-path-that-leads-to-it/" TargetMode="External"/><Relationship Id="rId5" Type="http://schemas.openxmlformats.org/officeDocument/2006/relationships/hyperlink" Target="http://jaxdogmom.blogspot.com/" TargetMode="External"/><Relationship Id="rId15" Type="http://schemas.openxmlformats.org/officeDocument/2006/relationships/image" Target="../media/image21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microsoft.com/office/2007/relationships/hdphoto" Target="../media/hdphoto11.wdp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1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0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2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12" Type="http://schemas.openxmlformats.org/officeDocument/2006/relationships/image" Target="../media/image121.svg"/><Relationship Id="rId17" Type="http://schemas.openxmlformats.org/officeDocument/2006/relationships/image" Target="../media/image125.svg"/><Relationship Id="rId2" Type="http://schemas.openxmlformats.org/officeDocument/2006/relationships/diagramData" Target="../diagrams/data7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120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69.png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43.png"/><Relationship Id="rId14" Type="http://schemas.openxmlformats.org/officeDocument/2006/relationships/image" Target="../media/image123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27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singularityhub.com/2017/12/05/how-to-design-the-future-we-want-and-find-the-path-that-leads-to-it/" TargetMode="External"/><Relationship Id="rId1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hyperlink" Target="http://jaxdogmom.blogspot.com/" TargetMode="External"/><Relationship Id="rId12" Type="http://schemas.microsoft.com/office/2007/relationships/hdphoto" Target="../media/hdphoto5.wdp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hyperlink" Target="https://www.bigfoot411.com/aboutbigfoot.html" TargetMode="External"/><Relationship Id="rId10" Type="http://schemas.openxmlformats.org/officeDocument/2006/relationships/hyperlink" Target="https://www.buybozemanhomes.com/blog/guess-how-many-kisses-win-a-50-plonk-gift-card.html" TargetMode="External"/><Relationship Id="rId19" Type="http://schemas.openxmlformats.org/officeDocument/2006/relationships/hyperlink" Target="https://www.pngall.com/versus-png" TargetMode="External"/><Relationship Id="rId4" Type="http://schemas.openxmlformats.org/officeDocument/2006/relationships/image" Target="../media/image24.png"/><Relationship Id="rId9" Type="http://schemas.microsoft.com/office/2007/relationships/hdphoto" Target="../media/hdphoto4.wdp"/><Relationship Id="rId14" Type="http://schemas.openxmlformats.org/officeDocument/2006/relationships/image" Target="../media/image19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27.sv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jpeg"/><Relationship Id="rId9" Type="http://schemas.openxmlformats.org/officeDocument/2006/relationships/image" Target="../media/image135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842FF-3F89-4ACC-6FFE-3FDBCE139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159" y="1525323"/>
            <a:ext cx="10824632" cy="267123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Neural and Behavioral </a:t>
            </a:r>
            <a:b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Representations of Social </a:t>
            </a:r>
            <a:b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Ambiguity Among </a:t>
            </a:r>
            <a:b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Adolescents and Adults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D5B30-4F21-2C60-7AD0-5A9DCF0B0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160" y="5139531"/>
            <a:ext cx="10824631" cy="7754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Preliminary Examination Defense of an NIH Grant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0D902-AAE9-2EE9-05FA-3D4DBD2F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3D01F0-E2BD-439E-9274-EB25C547774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hildren in a classroom&#10;&#10;Description automatically generated with low confidence">
            <a:extLst>
              <a:ext uri="{FF2B5EF4-FFF2-40B4-BE49-F238E27FC236}">
                <a16:creationId xmlns:a16="http://schemas.microsoft.com/office/drawing/2014/main" id="{FF977573-2767-54DD-5F2E-4C4F822BC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231" t="93" r="15745" b="-93"/>
          <a:stretch/>
        </p:blipFill>
        <p:spPr>
          <a:xfrm>
            <a:off x="1333040" y="870651"/>
            <a:ext cx="5277080" cy="2971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F314C-8324-0DCF-3A42-0206D7CE2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1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hildren in a classroom&#10;&#10;Description automatically generated with low confidence">
            <a:extLst>
              <a:ext uri="{FF2B5EF4-FFF2-40B4-BE49-F238E27FC236}">
                <a16:creationId xmlns:a16="http://schemas.microsoft.com/office/drawing/2014/main" id="{FF977573-2767-54DD-5F2E-4C4F822BC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231" t="93" r="15745" b="-93"/>
          <a:stretch/>
        </p:blipFill>
        <p:spPr>
          <a:xfrm>
            <a:off x="1333040" y="870651"/>
            <a:ext cx="5277080" cy="2971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AF289F-F9C8-B396-FA54-2285302F4F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70" b="4819"/>
          <a:stretch/>
        </p:blipFill>
        <p:spPr>
          <a:xfrm>
            <a:off x="5896838" y="3095421"/>
            <a:ext cx="5277079" cy="2969045"/>
          </a:xfrm>
          <a:prstGeom prst="rect">
            <a:avLst/>
          </a:prstGeom>
          <a:ln w="381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FD594-007F-C425-0ED9-6F77AF7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D8FEB45-E16A-3F1B-A68C-5BB39730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3" b="1597"/>
          <a:stretch/>
        </p:blipFill>
        <p:spPr>
          <a:xfrm>
            <a:off x="8811732" y="2664043"/>
            <a:ext cx="2884968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592AAA-5AC7-41C0-96FA-7192F37E9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" t="5246" r="16" b="5117"/>
          <a:stretch/>
        </p:blipFill>
        <p:spPr>
          <a:xfrm>
            <a:off x="8811732" y="4416963"/>
            <a:ext cx="2863760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B1000B-43F5-0A21-66B7-A0E7FEF608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25" b="4712"/>
          <a:stretch/>
        </p:blipFill>
        <p:spPr>
          <a:xfrm>
            <a:off x="5804569" y="911123"/>
            <a:ext cx="2843796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44260C-B294-7D80-04B2-7160C0C2D4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89" b="4647"/>
          <a:stretch/>
        </p:blipFill>
        <p:spPr>
          <a:xfrm>
            <a:off x="5804569" y="4416964"/>
            <a:ext cx="2843796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D0F98E-2D72-D5FA-5281-9A9090B139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14" b="4522"/>
          <a:stretch/>
        </p:blipFill>
        <p:spPr>
          <a:xfrm>
            <a:off x="5804569" y="2664043"/>
            <a:ext cx="2842295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8F7A5A-02DF-BC63-9845-6D0D21C566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70" b="4819"/>
          <a:stretch/>
        </p:blipFill>
        <p:spPr>
          <a:xfrm>
            <a:off x="8811732" y="911123"/>
            <a:ext cx="2838592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9DBD34-6B86-084E-9C46-F4EB566DD232}"/>
              </a:ext>
            </a:extLst>
          </p:cNvPr>
          <p:cNvSpPr txBox="1"/>
          <p:nvPr/>
        </p:nvSpPr>
        <p:spPr>
          <a:xfrm>
            <a:off x="495300" y="1874728"/>
            <a:ext cx="490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Plays out over a time course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9B6C2-B3BF-917F-D4D6-7FC4D032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2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D8FEB45-E16A-3F1B-A68C-5BB39730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5053" b="1597"/>
          <a:stretch/>
        </p:blipFill>
        <p:spPr>
          <a:xfrm>
            <a:off x="8811732" y="2664043"/>
            <a:ext cx="2884968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592AAA-5AC7-41C0-96FA-7192F37E9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" t="5246" r="16" b="5117"/>
          <a:stretch/>
        </p:blipFill>
        <p:spPr>
          <a:xfrm>
            <a:off x="8811732" y="4416963"/>
            <a:ext cx="2863760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B1000B-43F5-0A21-66B7-A0E7FEF608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25" b="4712"/>
          <a:stretch/>
        </p:blipFill>
        <p:spPr>
          <a:xfrm>
            <a:off x="5804569" y="911123"/>
            <a:ext cx="2843796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44260C-B294-7D80-04B2-7160C0C2D4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89" b="4647"/>
          <a:stretch/>
        </p:blipFill>
        <p:spPr>
          <a:xfrm>
            <a:off x="5804569" y="4416964"/>
            <a:ext cx="2843796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D0F98E-2D72-D5FA-5281-9A9090B139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</a:blip>
          <a:srcRect t="5214" b="4522"/>
          <a:stretch/>
        </p:blipFill>
        <p:spPr>
          <a:xfrm>
            <a:off x="5804569" y="2664043"/>
            <a:ext cx="2842295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8F7A5A-02DF-BC63-9845-6D0D21C566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70" b="4819"/>
          <a:stretch/>
        </p:blipFill>
        <p:spPr>
          <a:xfrm>
            <a:off x="8811732" y="911123"/>
            <a:ext cx="2838592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E5FA14-69CA-ED39-F40F-9AC15998DAD6}"/>
              </a:ext>
            </a:extLst>
          </p:cNvPr>
          <p:cNvSpPr txBox="1"/>
          <p:nvPr/>
        </p:nvSpPr>
        <p:spPr>
          <a:xfrm>
            <a:off x="495300" y="1874728"/>
            <a:ext cx="4902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Plays out over a time course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May include irrelevant info</a:t>
            </a:r>
            <a:br>
              <a:rPr lang="en-US" sz="2800" b="1" dirty="0">
                <a:solidFill>
                  <a:schemeClr val="bg2">
                    <a:lumMod val="90000"/>
                  </a:schemeClr>
                </a:solidFill>
              </a:rPr>
            </a:b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5475B2E-28B3-D715-B482-18286952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8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B20CA6E-48D3-C238-C8E4-9BD69ED81293}"/>
              </a:ext>
            </a:extLst>
          </p:cNvPr>
          <p:cNvSpPr txBox="1"/>
          <p:nvPr/>
        </p:nvSpPr>
        <p:spPr>
          <a:xfrm>
            <a:off x="495300" y="1874728"/>
            <a:ext cx="4902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Plays out over a time course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May include irrelevant info</a:t>
            </a:r>
            <a:br>
              <a:rPr lang="en-US" sz="2800" b="1" dirty="0">
                <a:solidFill>
                  <a:schemeClr val="bg2">
                    <a:lumMod val="90000"/>
                  </a:schemeClr>
                </a:solidFill>
              </a:rPr>
            </a:b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Features unknown outcomes &amp;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98D3F-24A8-6ADF-5505-1597BBEA7F5B}"/>
              </a:ext>
            </a:extLst>
          </p:cNvPr>
          <p:cNvSpPr/>
          <p:nvPr/>
        </p:nvSpPr>
        <p:spPr>
          <a:xfrm>
            <a:off x="5775648" y="5288818"/>
            <a:ext cx="2871216" cy="15691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solidFill>
                  <a:schemeClr val="bg1"/>
                </a:solidFill>
              </a:rPr>
              <a:t>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1490E9-3AA7-FFD2-E936-8964FE3E2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5053" b="1597"/>
          <a:stretch/>
        </p:blipFill>
        <p:spPr>
          <a:xfrm>
            <a:off x="8811732" y="1782977"/>
            <a:ext cx="2884968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B295E0-BC67-F3F7-7814-0660727C1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" t="5246" r="16" b="5117"/>
          <a:stretch/>
        </p:blipFill>
        <p:spPr>
          <a:xfrm>
            <a:off x="8811732" y="3535897"/>
            <a:ext cx="2863760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74390-B0B7-6288-F5A9-61CE2C2BEF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25" b="4712"/>
          <a:stretch/>
        </p:blipFill>
        <p:spPr>
          <a:xfrm>
            <a:off x="5804569" y="30057"/>
            <a:ext cx="2843796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C92F9-3B7C-BB9F-C3E4-6F9B51138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89" b="4647"/>
          <a:stretch/>
        </p:blipFill>
        <p:spPr>
          <a:xfrm>
            <a:off x="5804569" y="3535898"/>
            <a:ext cx="2843796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951DF-115D-829A-4831-AAB19F2F93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</a:blip>
          <a:srcRect t="5214" b="4522"/>
          <a:stretch/>
        </p:blipFill>
        <p:spPr>
          <a:xfrm>
            <a:off x="5804569" y="1782977"/>
            <a:ext cx="2842295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59402-E724-A871-BD44-051DDE7DCE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70" b="4819"/>
          <a:stretch/>
        </p:blipFill>
        <p:spPr>
          <a:xfrm>
            <a:off x="8811732" y="30057"/>
            <a:ext cx="2838592" cy="15691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7BF59-AE77-0CFF-00EC-10C3CC611689}"/>
              </a:ext>
            </a:extLst>
          </p:cNvPr>
          <p:cNvSpPr txBox="1"/>
          <p:nvPr/>
        </p:nvSpPr>
        <p:spPr>
          <a:xfrm>
            <a:off x="9426906" y="4379331"/>
            <a:ext cx="165462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16FD389-A276-7C0C-BE2F-2DB327DB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3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F4C64-918C-7535-53A9-BCF75D6BE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00" b="98000" l="868" r="97328">
                        <a14:foregroundMark x1="7482" y1="16700" x2="14629" y2="86400"/>
                        <a14:foregroundMark x1="14629" y1="86400" x2="78290" y2="98500"/>
                        <a14:foregroundMark x1="78290" y1="98500" x2="84770" y2="83900"/>
                        <a14:foregroundMark x1="84770" y1="83900" x2="78490" y2="73000"/>
                        <a14:foregroundMark x1="78490" y1="73000" x2="65531" y2="67600"/>
                        <a14:foregroundMark x1="65531" y1="67600" x2="79092" y2="56800"/>
                        <a14:foregroundMark x1="79092" y1="56800" x2="75885" y2="37700"/>
                        <a14:foregroundMark x1="75885" y1="37700" x2="76839" y2="35568"/>
                        <a14:foregroundMark x1="80595" y1="35837" x2="80428" y2="41000"/>
                        <a14:foregroundMark x1="80428" y1="41000" x2="89913" y2="38100"/>
                        <a14:foregroundMark x1="89913" y1="38100" x2="93253" y2="57900"/>
                        <a14:foregroundMark x1="93253" y1="57900" x2="88844" y2="86000"/>
                        <a14:foregroundMark x1="94456" y1="32000" x2="95925" y2="81400"/>
                        <a14:foregroundMark x1="95925" y1="81400" x2="86440" y2="94100"/>
                        <a14:foregroundMark x1="86440" y1="94100" x2="44422" y2="97400"/>
                        <a14:foregroundMark x1="44422" y1="97400" x2="12492" y2="89700"/>
                        <a14:foregroundMark x1="12492" y1="89700" x2="8083" y2="78700"/>
                        <a14:foregroundMark x1="8083" y1="78700" x2="2939" y2="34700"/>
                        <a14:foregroundMark x1="2939" y1="34700" x2="6079" y2="11000"/>
                        <a14:foregroundMark x1="8484" y1="97400" x2="17168" y2="97600"/>
                        <a14:foregroundMark x1="17168" y1="97600" x2="34135" y2="96600"/>
                        <a14:foregroundMark x1="34135" y1="96600" x2="47027" y2="96800"/>
                        <a14:foregroundMark x1="47027" y1="96800" x2="82832" y2="93000"/>
                        <a14:foregroundMark x1="82832" y1="93000" x2="92719" y2="95700"/>
                        <a14:foregroundMark x1="92719" y1="95700" x2="99666" y2="40300"/>
                        <a14:foregroundMark x1="99666" y1="40300" x2="98283" y2="19356"/>
                        <a14:foregroundMark x1="97131" y1="20269" x2="97061" y2="25700"/>
                        <a14:foregroundMark x1="62191" y1="55100" x2="59252" y2="72900"/>
                        <a14:foregroundMark x1="59252" y1="72900" x2="59319" y2="74900"/>
                        <a14:foregroundMark x1="61389" y1="53000" x2="61389" y2="53000"/>
                        <a14:foregroundMark x1="61389" y1="52400" x2="61389" y2="52400"/>
                        <a14:foregroundMark x1="61389" y1="51500" x2="61389" y2="51500"/>
                        <a14:foregroundMark x1="71610" y1="37100" x2="71610" y2="37100"/>
                        <a14:foregroundMark x1="68403" y1="41000" x2="68403" y2="41000"/>
                        <a14:foregroundMark x1="66600" y1="44300" x2="66600" y2="44300"/>
                        <a14:foregroundMark x1="65197" y1="47000" x2="65197" y2="47000"/>
                        <a14:foregroundMark x1="64195" y1="54500" x2="64195" y2="54500"/>
                        <a14:foregroundMark x1="47762" y1="60800" x2="55177" y2="75500"/>
                        <a14:foregroundMark x1="54576" y1="62300" x2="47963" y2="76700"/>
                        <a14:foregroundMark x1="28323" y1="51800" x2="44756" y2="79000"/>
                        <a14:foregroundMark x1="44756" y1="79000" x2="45357" y2="80900"/>
                        <a14:foregroundMark x1="37742" y1="52700" x2="36540" y2="76700"/>
                        <a14:foregroundMark x1="39145" y1="46700" x2="39145" y2="46700"/>
                        <a14:foregroundMark x1="39145" y1="46700" x2="39145" y2="46700"/>
                        <a14:foregroundMark x1="38744" y1="48500" x2="38744" y2="48500"/>
                        <a14:foregroundMark x1="39947" y1="46700" x2="39947" y2="46700"/>
                        <a14:foregroundMark x1="8484" y1="5600" x2="8484" y2="5600"/>
                        <a14:foregroundMark x1="13828" y1="4100" x2="13828" y2="4100"/>
                        <a14:foregroundMark x1="15898" y1="4400" x2="15898" y2="4400"/>
                        <a14:foregroundMark x1="19506" y1="4400" x2="19506" y2="4400"/>
                        <a14:foregroundMark x1="21109" y1="4400" x2="21109" y2="4400"/>
                        <a14:foregroundMark x1="24115" y1="4400" x2="24115" y2="4400"/>
                        <a14:foregroundMark x1="25919" y1="3800" x2="17101" y2="3800"/>
                        <a14:foregroundMark x1="25317" y1="17300" x2="25317" y2="17300"/>
                        <a14:foregroundMark x1="24916" y1="21200" x2="24916" y2="21200"/>
                        <a14:foregroundMark x1="39145" y1="57800" x2="42151" y2="77300"/>
                        <a14:foregroundMark x1="53373" y1="62600" x2="53373" y2="69800"/>
                        <a14:foregroundMark x1="53975" y1="61100" x2="54977" y2="71300"/>
                        <a14:foregroundMark x1="97261" y1="98300" x2="4142" y2="95700"/>
                        <a14:foregroundMark x1="4142" y1="95700" x2="868" y2="98000"/>
                        <a14:backgroundMark x1="44756" y1="35600" x2="34937" y2="17800"/>
                        <a14:backgroundMark x1="34937" y1="17800" x2="49232" y2="8100"/>
                        <a14:backgroundMark x1="49232" y1="8100" x2="70808" y2="10000"/>
                        <a14:backgroundMark x1="70808" y1="10000" x2="82966" y2="9300"/>
                        <a14:backgroundMark x1="82966" y1="9300" x2="93587" y2="11400"/>
                        <a14:backgroundMark x1="93587" y1="11400" x2="87041" y2="22800"/>
                        <a14:backgroundMark x1="87041" y1="22800" x2="76420" y2="21700"/>
                        <a14:backgroundMark x1="76420" y1="21700" x2="62725" y2="28900"/>
                        <a14:backgroundMark x1="62725" y1="28900" x2="71610" y2="33500"/>
                        <a14:backgroundMark x1="71610" y1="33500" x2="62859" y2="43000"/>
                        <a14:backgroundMark x1="62859" y1="43000" x2="58250" y2="53500"/>
                        <a14:backgroundMark x1="58250" y1="53500" x2="47495" y2="53100"/>
                        <a14:backgroundMark x1="47495" y1="53100" x2="40414" y2="43900"/>
                        <a14:backgroundMark x1="40414" y1="43900" x2="30060" y2="37000"/>
                        <a14:backgroundMark x1="30060" y1="37000" x2="28991" y2="23800"/>
                        <a14:backgroundMark x1="28991" y1="23800" x2="33467" y2="11500"/>
                        <a14:backgroundMark x1="33467" y1="11500" x2="34736" y2="10700"/>
                        <a14:backgroundMark x1="98263" y1="13100" x2="98063" y2="6800"/>
                        <a14:backgroundMark x1="97862" y1="17300" x2="95257" y2="16700"/>
                        <a14:backgroundMark x1="95858" y1="16700" x2="99866" y2="13700"/>
                        <a14:backgroundMark x1="96059" y1="5900" x2="98664" y2="13400"/>
                        <a14:backgroundMark x1="98664" y1="17600" x2="97261" y2="6800"/>
                        <a14:backgroundMark x1="96860" y1="19400" x2="96860" y2="19400"/>
                        <a14:backgroundMark x1="97662" y1="18800" x2="97662" y2="18800"/>
                        <a14:backgroundMark x1="98263" y1="17600" x2="98263" y2="17600"/>
                        <a14:backgroundMark x1="98664" y1="17000" x2="95257" y2="19700"/>
                        <a14:backgroundMark x1="97261" y1="13100" x2="97261" y2="13100"/>
                        <a14:backgroundMark x1="97061" y1="3500" x2="97662" y2="17300"/>
                        <a14:backgroundMark x1="80428" y1="27200" x2="83634" y2="32300"/>
                        <a14:backgroundMark x1="83233" y1="32300" x2="76620" y2="32300"/>
                        <a14:backgroundMark x1="80828" y1="34400" x2="81029" y2="30200"/>
                        <a14:backgroundMark x1="79626" y1="30200" x2="79626" y2="30200"/>
                        <a14:backgroundMark x1="82231" y1="35300" x2="82231" y2="35300"/>
                        <a14:backgroundMark x1="82632" y1="32600" x2="79826" y2="31100"/>
                        <a14:backgroundMark x1="81229" y1="32600" x2="79225" y2="29300"/>
                        <a14:backgroundMark x1="79225" y1="29300" x2="79225" y2="29300"/>
                        <a14:backgroundMark x1="79225" y1="29900" x2="79225" y2="29900"/>
                        <a14:backgroundMark x1="79225" y1="30200" x2="79225" y2="30200"/>
                        <a14:backgroundMark x1="78824" y1="30800" x2="78824" y2="30800"/>
                        <a14:backgroundMark x1="76420" y1="33500" x2="77622" y2="34700"/>
                        <a14:backgroundMark x1="77622" y1="34700" x2="77622" y2="34700"/>
                        <a14:backgroundMark x1="76620" y1="34700" x2="76620" y2="34700"/>
                        <a14:backgroundMark x1="77822" y1="35300" x2="76620" y2="35000"/>
                        <a14:backgroundMark x1="80428" y1="34700" x2="80428" y2="34700"/>
                        <a14:backgroundMark x1="81029" y1="34100" x2="81029" y2="34100"/>
                        <a14:backgroundMark x1="81029" y1="34100" x2="81029" y2="34100"/>
                        <a14:backgroundMark x1="81029" y1="34100" x2="81029" y2="34100"/>
                        <a14:backgroundMark x1="81029" y1="34100" x2="81029" y2="34100"/>
                        <a14:backgroundMark x1="78023" y1="31400" x2="79426" y2="31100"/>
                        <a14:backgroundMark x1="81029" y1="35300" x2="81029" y2="35300"/>
                        <a14:backgroundMark x1="80828" y1="34400" x2="76620" y2="33500"/>
                        <a14:backgroundMark x1="17902" y1="13400" x2="17902" y2="13400"/>
                        <a14:backgroundMark x1="21109" y1="17600" x2="21109" y2="17600"/>
                        <a14:backgroundMark x1="21309" y1="29000" x2="21309" y2="29000"/>
                        <a14:backgroundMark x1="18303" y1="24200" x2="18303" y2="24200"/>
                        <a14:backgroundMark x1="12892" y1="13700" x2="12892" y2="13700"/>
                        <a14:backgroundMark x1="13427" y1="18200" x2="13427" y2="18200"/>
                        <a14:backgroundMark x1="11890" y1="22400" x2="11890" y2="22400"/>
                        <a14:backgroundMark x1="13427" y1="25400" x2="13427" y2="25400"/>
                        <a14:backgroundMark x1="18504" y1="46400" x2="18504" y2="46400"/>
                        <a14:backgroundMark x1="17301" y1="26000" x2="17301" y2="26000"/>
                        <a14:backgroundMark x1="18904" y1="27200" x2="18904" y2="27200"/>
                        <a14:backgroundMark x1="15498" y1="13400" x2="15498" y2="13400"/>
                        <a14:backgroundMark x1="15498" y1="23600" x2="15498" y2="23600"/>
                        <a14:backgroundMark x1="57582" y1="58100" x2="55377" y2="50900"/>
                        <a14:backgroundMark x1="46159" y1="59000" x2="46159" y2="59000"/>
                        <a14:backgroundMark x1="24115" y1="22700" x2="24115" y2="22700"/>
                        <a14:backgroundMark x1="24516" y1="17900" x2="24516" y2="17900"/>
                        <a14:backgroundMark x1="24716" y1="16400" x2="24716" y2="16400"/>
                        <a14:backgroundMark x1="44355" y1="57200" x2="45157" y2="6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30108" y="1752073"/>
            <a:ext cx="5051729" cy="3353854"/>
          </a:xfrm>
          <a:prstGeom prst="rect">
            <a:avLst/>
          </a:prstGeom>
        </p:spPr>
      </p:pic>
      <p:pic>
        <p:nvPicPr>
          <p:cNvPr id="3" name="Picture 2" descr="Top Tumbleweed Stickers for Android &amp; iOS | Gfycat">
            <a:extLst>
              <a:ext uri="{FF2B5EF4-FFF2-40B4-BE49-F238E27FC236}">
                <a16:creationId xmlns:a16="http://schemas.microsoft.com/office/drawing/2014/main" id="{5D6E0561-648C-A5DB-3C9F-D637DDB8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9" y="3760245"/>
            <a:ext cx="5055275" cy="143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E816D5-4E37-A141-A75F-2CCD0573C744}"/>
              </a:ext>
            </a:extLst>
          </p:cNvPr>
          <p:cNvSpPr txBox="1"/>
          <p:nvPr/>
        </p:nvSpPr>
        <p:spPr>
          <a:xfrm>
            <a:off x="495300" y="1874728"/>
            <a:ext cx="4902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Plays out over a time course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May include irrelevant info</a:t>
            </a:r>
            <a:br>
              <a:rPr lang="en-US" sz="2800" b="1" dirty="0">
                <a:solidFill>
                  <a:schemeClr val="bg2">
                    <a:lumMod val="90000"/>
                  </a:schemeClr>
                </a:solidFill>
              </a:rPr>
            </a:b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Features unknown outcomes &amp;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9AC69-022E-3235-BE98-82CFC137AC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70" b="4819"/>
          <a:stretch/>
        </p:blipFill>
        <p:spPr>
          <a:xfrm>
            <a:off x="10960100" y="0"/>
            <a:ext cx="1231900" cy="68099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A72A3-D81C-963A-9B73-9C72ABC5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D7C9BF-C3FA-7C3D-CAED-5841727B2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0" b="4819"/>
          <a:stretch/>
        </p:blipFill>
        <p:spPr>
          <a:xfrm>
            <a:off x="6096000" y="1346200"/>
            <a:ext cx="3767708" cy="2082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 descr="A group of people watching a television&#10;&#10;Description automatically generated with medium confidence">
            <a:extLst>
              <a:ext uri="{FF2B5EF4-FFF2-40B4-BE49-F238E27FC236}">
                <a16:creationId xmlns:a16="http://schemas.microsoft.com/office/drawing/2014/main" id="{1C20DC6F-F8E9-5B58-3A5D-727BFBD0A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95" b="95673" l="1406" r="98516">
                        <a14:foregroundMark x1="9219" y1="7368" x2="11094" y2="27018"/>
                        <a14:foregroundMark x1="27027" y1="52643" x2="36328" y2="67602"/>
                        <a14:foregroundMark x1="23530" y1="47018" x2="24022" y2="47810"/>
                        <a14:foregroundMark x1="11094" y1="27018" x2="23530" y2="47018"/>
                        <a14:foregroundMark x1="36328" y1="67602" x2="73594" y2="76959"/>
                        <a14:foregroundMark x1="73594" y1="76959" x2="83672" y2="65029"/>
                        <a14:foregroundMark x1="83672" y1="65029" x2="84063" y2="35556"/>
                        <a14:foregroundMark x1="84063" y1="35556" x2="78125" y2="8538"/>
                        <a14:foregroundMark x1="78125" y1="8538" x2="62500" y2="5380"/>
                        <a14:foregroundMark x1="62500" y1="5380" x2="44531" y2="10409"/>
                        <a14:foregroundMark x1="44531" y1="10409" x2="37734" y2="5380"/>
                        <a14:foregroundMark x1="37734" y1="5380" x2="21484" y2="12164"/>
                        <a14:foregroundMark x1="21484" y1="12164" x2="14922" y2="29591"/>
                        <a14:foregroundMark x1="14922" y1="29591" x2="15625" y2="37310"/>
                        <a14:foregroundMark x1="59766" y1="63860" x2="72969" y2="60234"/>
                        <a14:foregroundMark x1="72969" y1="60234" x2="83359" y2="45965"/>
                        <a14:foregroundMark x1="83359" y1="45965" x2="84219" y2="37076"/>
                        <a14:foregroundMark x1="85703" y1="2105" x2="90625" y2="21404"/>
                        <a14:foregroundMark x1="90625" y1="21404" x2="87109" y2="65965"/>
                        <a14:foregroundMark x1="87109" y1="65965" x2="77656" y2="87135"/>
                        <a14:foregroundMark x1="77656" y1="87135" x2="69766" y2="86082"/>
                        <a14:foregroundMark x1="4688" y1="3158" x2="15937" y2="65380"/>
                        <a14:foregroundMark x1="15937" y1="65380" x2="44141" y2="91111"/>
                        <a14:foregroundMark x1="44141" y1="91111" x2="82109" y2="89240"/>
                        <a14:foregroundMark x1="82109" y1="89240" x2="95781" y2="62924"/>
                        <a14:foregroundMark x1="95781" y1="62924" x2="97891" y2="43509"/>
                        <a14:foregroundMark x1="97891" y1="43509" x2="97891" y2="43509"/>
                        <a14:foregroundMark x1="96250" y1="22690" x2="98516" y2="28655"/>
                        <a14:foregroundMark x1="3906" y1="4444" x2="4766" y2="78596"/>
                        <a14:foregroundMark x1="4766" y1="78596" x2="21250" y2="93216"/>
                        <a14:foregroundMark x1="21250" y1="93216" x2="71172" y2="87953"/>
                        <a14:foregroundMark x1="71172" y1="87953" x2="92656" y2="95673"/>
                        <a14:foregroundMark x1="2578" y1="84094" x2="1406" y2="27836"/>
                        <a14:foregroundMark x1="1406" y1="27836" x2="4453" y2="7602"/>
                        <a14:foregroundMark x1="69453" y1="41170" x2="69453" y2="41170"/>
                        <a14:foregroundMark x1="23281" y1="34035" x2="23281" y2="34035"/>
                        <a14:foregroundMark x1="23438" y1="31462" x2="23438" y2="31462"/>
                        <a14:foregroundMark x1="23438" y1="29942" x2="23438" y2="29942"/>
                        <a14:foregroundMark x1="23594" y1="30292" x2="23594" y2="30292"/>
                        <a14:foregroundMark x1="23516" y1="35556" x2="23516" y2="35556"/>
                        <a14:foregroundMark x1="23281" y1="33918" x2="23281" y2="33918"/>
                        <a14:foregroundMark x1="23359" y1="32982" x2="23359" y2="32982"/>
                        <a14:foregroundMark x1="23359" y1="32164" x2="23359" y2="32164"/>
                        <a14:foregroundMark x1="23516" y1="31813" x2="23516" y2="31813"/>
                        <a14:foregroundMark x1="23516" y1="32047" x2="23516" y2="33450"/>
                        <a14:foregroundMark x1="69609" y1="40117" x2="69609" y2="40117"/>
                        <a14:foregroundMark x1="23438" y1="34386" x2="23438" y2="34386"/>
                        <a14:foregroundMark x1="23516" y1="36491" x2="23516" y2="36491"/>
                        <a14:foregroundMark x1="23516" y1="38596" x2="23516" y2="38596"/>
                        <a14:foregroundMark x1="23438" y1="40936" x2="23438" y2="40936"/>
                        <a14:foregroundMark x1="23516" y1="42456" x2="23516" y2="42456"/>
                        <a14:foregroundMark x1="23516" y1="43743" x2="23516" y2="43743"/>
                        <a14:foregroundMark x1="23672" y1="47251" x2="23672" y2="47251"/>
                        <a14:foregroundMark x1="23594" y1="37544" x2="23594" y2="37544"/>
                        <a14:backgroundMark x1="26406" y1="16374" x2="58828" y2="35205"/>
                        <a14:backgroundMark x1="58828" y1="35205" x2="62109" y2="45029"/>
                        <a14:backgroundMark x1="62109" y1="45029" x2="64531" y2="47953"/>
                        <a14:backgroundMark x1="66797" y1="16725" x2="29219" y2="47368"/>
                        <a14:backgroundMark x1="29219" y1="47368" x2="29141" y2="47485"/>
                        <a14:backgroundMark x1="24688" y1="46550" x2="34844" y2="51345"/>
                        <a14:backgroundMark x1="34844" y1="51345" x2="52188" y2="47953"/>
                        <a14:backgroundMark x1="52188" y1="47953" x2="59922" y2="50526"/>
                        <a14:backgroundMark x1="59922" y1="50526" x2="62031" y2="49474"/>
                        <a14:backgroundMark x1="25234" y1="49123" x2="25234" y2="49123"/>
                        <a14:backgroundMark x1="24219" y1="51111" x2="24219" y2="51111"/>
                        <a14:backgroundMark x1="25234" y1="51111" x2="26328" y2="48304"/>
                        <a14:backgroundMark x1="25703" y1="50409" x2="26641" y2="51345"/>
                        <a14:backgroundMark x1="35625" y1="37310" x2="34609" y2="28655"/>
                        <a14:backgroundMark x1="34609" y1="28655" x2="36719" y2="21053"/>
                        <a14:backgroundMark x1="36719" y1="21053" x2="48750" y2="22222"/>
                        <a14:backgroundMark x1="64063" y1="20117" x2="62344" y2="40936"/>
                        <a14:backgroundMark x1="27344" y1="31579" x2="38984" y2="40468"/>
                        <a14:backgroundMark x1="23672" y1="47018" x2="23672" y2="47018"/>
                        <a14:backgroundMark x1="24297" y1="48538" x2="24297" y2="48538"/>
                        <a14:backgroundMark x1="25156" y1="49474" x2="25156" y2="49474"/>
                        <a14:backgroundMark x1="26328" y1="50877" x2="26328" y2="50877"/>
                        <a14:backgroundMark x1="26406" y1="51579" x2="26406" y2="51579"/>
                        <a14:backgroundMark x1="26172" y1="51813" x2="27344" y2="51930"/>
                        <a14:backgroundMark x1="24375" y1="48655" x2="25313" y2="49942"/>
                        <a14:backgroundMark x1="69219" y1="39181" x2="69219" y2="39181"/>
                        <a14:backgroundMark x1="69219" y1="41871" x2="69219" y2="41871"/>
                        <a14:backgroundMark x1="24951" y1="43743" x2="25078" y2="45497"/>
                        <a14:backgroundMark x1="24858" y1="42456" x2="24951" y2="43743"/>
                        <a14:backgroundMark x1="24748" y1="40936" x2="24858" y2="42456"/>
                        <a14:backgroundMark x1="24578" y1="38596" x2="24748" y2="40936"/>
                        <a14:backgroundMark x1="24502" y1="37544" x2="24578" y2="38596"/>
                        <a14:backgroundMark x1="24426" y1="36491" x2="24502" y2="37544"/>
                        <a14:backgroundMark x1="24375" y1="35789" x2="24426" y2="36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24540" y="661012"/>
            <a:ext cx="6738651" cy="5207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A3E79-FDEC-0B88-E1CE-3C97BD3A7FE2}"/>
              </a:ext>
            </a:extLst>
          </p:cNvPr>
          <p:cNvSpPr txBox="1"/>
          <p:nvPr/>
        </p:nvSpPr>
        <p:spPr>
          <a:xfrm>
            <a:off x="275422" y="2459504"/>
            <a:ext cx="4404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90000"/>
                  </a:schemeClr>
                </a:solidFill>
              </a:rPr>
              <a:t>We readily engage with ambiguous media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4DC1E-046A-F9EA-F185-2787409C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7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4DC1E-046A-F9EA-F185-2787409C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D3A279C1-DDD7-0420-2122-0A2256930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61046" y="1212761"/>
            <a:ext cx="7869908" cy="443247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1269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machine in a room&#10;&#10;Description automatically generated with low confidence">
            <a:extLst>
              <a:ext uri="{FF2B5EF4-FFF2-40B4-BE49-F238E27FC236}">
                <a16:creationId xmlns:a16="http://schemas.microsoft.com/office/drawing/2014/main" id="{219A3CC4-EAC9-1E37-818B-08DB4BDCC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39525" y="-121091"/>
            <a:ext cx="9921156" cy="73342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D5682-6591-3C9C-3D58-80F265AB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8B0331BD-8451-F37D-8F68-C6AE1D47F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41947" y="294264"/>
            <a:ext cx="2023847" cy="11398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5981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machine in a room&#10;&#10;Description automatically generated with low confidence">
            <a:extLst>
              <a:ext uri="{FF2B5EF4-FFF2-40B4-BE49-F238E27FC236}">
                <a16:creationId xmlns:a16="http://schemas.microsoft.com/office/drawing/2014/main" id="{219A3CC4-EAC9-1E37-818B-08DB4BDCC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486" y="3204476"/>
            <a:ext cx="5670019" cy="4191605"/>
          </a:xfrm>
          <a:prstGeom prst="rect">
            <a:avLst/>
          </a:prstGeom>
        </p:spPr>
      </p:pic>
      <p:pic>
        <p:nvPicPr>
          <p:cNvPr id="66" name="Picture 65" descr="Text&#10;&#10;Description automatically generated">
            <a:extLst>
              <a:ext uri="{FF2B5EF4-FFF2-40B4-BE49-F238E27FC236}">
                <a16:creationId xmlns:a16="http://schemas.microsoft.com/office/drawing/2014/main" id="{968F43E4-47B9-0941-BFC2-705BF7531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32" y="696571"/>
            <a:ext cx="3687327" cy="231301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D5682-6591-3C9C-3D58-80F265AB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F8CBB908-CC88-B08F-D829-F4E52551F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41947" y="294264"/>
            <a:ext cx="2023847" cy="11398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994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690B92-C969-1EEC-815D-76FF75267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241" y="82062"/>
            <a:ext cx="5545137" cy="162764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11500" b="1" dirty="0">
                <a:solidFill>
                  <a:schemeClr val="accent4">
                    <a:lumMod val="50000"/>
                  </a:schemeClr>
                </a:solidFill>
                <a:cs typeface="Calibri" panose="020F0502020204030204" pitchFamily="34" charset="0"/>
              </a:rPr>
              <a:t>Roadmap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DB1E3-5303-95A9-4844-DAE70D88C5D7}"/>
              </a:ext>
            </a:extLst>
          </p:cNvPr>
          <p:cNvSpPr/>
          <p:nvPr/>
        </p:nvSpPr>
        <p:spPr>
          <a:xfrm>
            <a:off x="491140" y="610454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29" name="Rectangle 28" descr="List with solid fill">
            <a:extLst>
              <a:ext uri="{FF2B5EF4-FFF2-40B4-BE49-F238E27FC236}">
                <a16:creationId xmlns:a16="http://schemas.microsoft.com/office/drawing/2014/main" id="{5E399F41-6C8C-76D8-CAB5-90850821294C}"/>
              </a:ext>
            </a:extLst>
          </p:cNvPr>
          <p:cNvSpPr/>
          <p:nvPr/>
        </p:nvSpPr>
        <p:spPr>
          <a:xfrm>
            <a:off x="683809" y="803119"/>
            <a:ext cx="532133" cy="53213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F40DEA-70FB-CC26-4179-5FABC1FDE7CD}"/>
              </a:ext>
            </a:extLst>
          </p:cNvPr>
          <p:cNvGrpSpPr/>
          <p:nvPr/>
        </p:nvGrpSpPr>
        <p:grpSpPr>
          <a:xfrm>
            <a:off x="1605212" y="610454"/>
            <a:ext cx="2162609" cy="917470"/>
            <a:chOff x="1368956" y="294332"/>
            <a:chExt cx="2162609" cy="91747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69E3AF-8D6F-3F4C-6B17-C70E3AF8281C}"/>
                </a:ext>
              </a:extLst>
            </p:cNvPr>
            <p:cNvSpPr/>
            <p:nvPr/>
          </p:nvSpPr>
          <p:spPr>
            <a:xfrm>
              <a:off x="1368956" y="294332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391D4-B136-27EC-2EF6-B84042239CA1}"/>
                </a:ext>
              </a:extLst>
            </p:cNvPr>
            <p:cNvSpPr txBox="1"/>
            <p:nvPr/>
          </p:nvSpPr>
          <p:spPr>
            <a:xfrm>
              <a:off x="1368956" y="294332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accent4">
                      <a:lumMod val="50000"/>
                    </a:schemeClr>
                  </a:solidFill>
                </a:rPr>
                <a:t>Background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F19D07EA-2527-B3DD-1944-C53367A1D96B}"/>
              </a:ext>
            </a:extLst>
          </p:cNvPr>
          <p:cNvSpPr/>
          <p:nvPr/>
        </p:nvSpPr>
        <p:spPr>
          <a:xfrm>
            <a:off x="2326080" y="1537287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36" name="Rectangle 35" descr="Exclamation mark with solid fill">
            <a:extLst>
              <a:ext uri="{FF2B5EF4-FFF2-40B4-BE49-F238E27FC236}">
                <a16:creationId xmlns:a16="http://schemas.microsoft.com/office/drawing/2014/main" id="{FC1886EC-87CE-C069-29D8-D2F97870BD9F}"/>
              </a:ext>
            </a:extLst>
          </p:cNvPr>
          <p:cNvSpPr/>
          <p:nvPr/>
        </p:nvSpPr>
        <p:spPr>
          <a:xfrm>
            <a:off x="2518749" y="1729952"/>
            <a:ext cx="532133" cy="532133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035714-8D9F-3DBE-4300-9A21B3F9A2D7}"/>
              </a:ext>
            </a:extLst>
          </p:cNvPr>
          <p:cNvGrpSpPr/>
          <p:nvPr/>
        </p:nvGrpSpPr>
        <p:grpSpPr>
          <a:xfrm>
            <a:off x="3440152" y="1537287"/>
            <a:ext cx="2162609" cy="917470"/>
            <a:chOff x="5022456" y="294332"/>
            <a:chExt cx="2162609" cy="91747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A13498-F20F-5C84-DAA0-65D8073E108C}"/>
                </a:ext>
              </a:extLst>
            </p:cNvPr>
            <p:cNvSpPr/>
            <p:nvPr/>
          </p:nvSpPr>
          <p:spPr>
            <a:xfrm>
              <a:off x="5022456" y="294332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44E77E-746C-2D07-CA78-845583BE1677}"/>
                </a:ext>
              </a:extLst>
            </p:cNvPr>
            <p:cNvSpPr txBox="1"/>
            <p:nvPr/>
          </p:nvSpPr>
          <p:spPr>
            <a:xfrm>
              <a:off x="5022456" y="294332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accent4">
                      <a:lumMod val="50000"/>
                    </a:schemeClr>
                  </a:solidFill>
                </a:rPr>
                <a:t>Project Summary</a:t>
              </a:r>
              <a:r>
                <a:rPr lang="en-US" sz="2000" kern="1200" dirty="0">
                  <a:solidFill>
                    <a:schemeClr val="accent4">
                      <a:lumMod val="50000"/>
                    </a:schemeClr>
                  </a:solidFill>
                </a:rPr>
                <a:t> &amp; Significance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4697505C-7D16-37B5-A2C1-EE95C5605061}"/>
              </a:ext>
            </a:extLst>
          </p:cNvPr>
          <p:cNvSpPr/>
          <p:nvPr/>
        </p:nvSpPr>
        <p:spPr>
          <a:xfrm>
            <a:off x="4143011" y="2458277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41" name="Rectangle 40" descr="Research with solid fill">
            <a:extLst>
              <a:ext uri="{FF2B5EF4-FFF2-40B4-BE49-F238E27FC236}">
                <a16:creationId xmlns:a16="http://schemas.microsoft.com/office/drawing/2014/main" id="{D885469C-21B1-B3E6-5607-65664C4765B2}"/>
              </a:ext>
            </a:extLst>
          </p:cNvPr>
          <p:cNvSpPr/>
          <p:nvPr/>
        </p:nvSpPr>
        <p:spPr>
          <a:xfrm>
            <a:off x="4335680" y="2650942"/>
            <a:ext cx="532133" cy="532133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45F7EDE-B4E3-263E-A488-384C35E5C35E}"/>
              </a:ext>
            </a:extLst>
          </p:cNvPr>
          <p:cNvGrpSpPr/>
          <p:nvPr/>
        </p:nvGrpSpPr>
        <p:grpSpPr>
          <a:xfrm>
            <a:off x="5257083" y="2458277"/>
            <a:ext cx="2162609" cy="917470"/>
            <a:chOff x="8675955" y="294332"/>
            <a:chExt cx="2162609" cy="91747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DC096AC-8198-B15E-BA4A-0F52E224F9F7}"/>
                </a:ext>
              </a:extLst>
            </p:cNvPr>
            <p:cNvSpPr/>
            <p:nvPr/>
          </p:nvSpPr>
          <p:spPr>
            <a:xfrm>
              <a:off x="8675955" y="294332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721EB-B33A-DC98-66DD-85E8CC1E40A2}"/>
                </a:ext>
              </a:extLst>
            </p:cNvPr>
            <p:cNvSpPr txBox="1"/>
            <p:nvPr/>
          </p:nvSpPr>
          <p:spPr>
            <a:xfrm>
              <a:off x="8675955" y="294332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4">
                      <a:lumMod val="50000"/>
                    </a:schemeClr>
                  </a:solidFill>
                </a:rPr>
                <a:t>Analysis </a:t>
              </a:r>
              <a:br>
                <a:rPr lang="en-US" sz="2000" kern="1200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en-US" sz="2000" kern="1200" dirty="0">
                  <a:solidFill>
                    <a:schemeClr val="accent4">
                      <a:lumMod val="50000"/>
                    </a:schemeClr>
                  </a:solidFill>
                </a:rPr>
                <a:t>Details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67AD9DA9-77FA-B63B-9C44-03C8B21A9876}"/>
              </a:ext>
            </a:extLst>
          </p:cNvPr>
          <p:cNvSpPr/>
          <p:nvPr/>
        </p:nvSpPr>
        <p:spPr>
          <a:xfrm>
            <a:off x="6005735" y="3361703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46" name="Rectangle 45" descr="Lightning">
            <a:extLst>
              <a:ext uri="{FF2B5EF4-FFF2-40B4-BE49-F238E27FC236}">
                <a16:creationId xmlns:a16="http://schemas.microsoft.com/office/drawing/2014/main" id="{08932D7C-7EC1-703F-091C-265C9FD493C9}"/>
              </a:ext>
            </a:extLst>
          </p:cNvPr>
          <p:cNvSpPr/>
          <p:nvPr/>
        </p:nvSpPr>
        <p:spPr>
          <a:xfrm>
            <a:off x="6198404" y="3554373"/>
            <a:ext cx="532133" cy="532133"/>
          </a:xfrm>
          <a:prstGeom prst="rect">
            <a:avLst/>
          </a:prstGeom>
          <a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F415B6-DE28-F9E3-551D-8E6D9EFFFE22}"/>
              </a:ext>
            </a:extLst>
          </p:cNvPr>
          <p:cNvGrpSpPr/>
          <p:nvPr/>
        </p:nvGrpSpPr>
        <p:grpSpPr>
          <a:xfrm>
            <a:off x="7119807" y="3361703"/>
            <a:ext cx="2162609" cy="917470"/>
            <a:chOff x="1368956" y="3114070"/>
            <a:chExt cx="2162609" cy="91747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F1C76B7-B0F7-F37C-298A-BEA503003CD4}"/>
                </a:ext>
              </a:extLst>
            </p:cNvPr>
            <p:cNvSpPr/>
            <p:nvPr/>
          </p:nvSpPr>
          <p:spPr>
            <a:xfrm>
              <a:off x="1368956" y="3114070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50BD76-47C9-6BF6-7A53-ED9F9AED8306}"/>
                </a:ext>
              </a:extLst>
            </p:cNvPr>
            <p:cNvSpPr txBox="1"/>
            <p:nvPr/>
          </p:nvSpPr>
          <p:spPr>
            <a:xfrm>
              <a:off x="1368956" y="3114070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4">
                      <a:lumMod val="50000"/>
                    </a:schemeClr>
                  </a:solidFill>
                </a:rPr>
                <a:t>Limitations, </a:t>
              </a:r>
              <a:r>
                <a:rPr lang="en-US" sz="2000" dirty="0">
                  <a:solidFill>
                    <a:schemeClr val="accent4">
                      <a:lumMod val="50000"/>
                    </a:schemeClr>
                  </a:solidFill>
                </a:rPr>
                <a:t>I</a:t>
              </a:r>
              <a:r>
                <a:rPr lang="en-US" sz="2000" kern="1200" dirty="0">
                  <a:solidFill>
                    <a:schemeClr val="accent4">
                      <a:lumMod val="50000"/>
                    </a:schemeClr>
                  </a:solidFill>
                </a:rPr>
                <a:t>ssues, &amp; Solutions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639BEAEA-07FD-7F17-FC2D-25793E246158}"/>
              </a:ext>
            </a:extLst>
          </p:cNvPr>
          <p:cNvSpPr/>
          <p:nvPr/>
        </p:nvSpPr>
        <p:spPr>
          <a:xfrm>
            <a:off x="7786742" y="4276832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67" name="Rectangle 66" descr="Lightbulb and gear with solid fill">
            <a:extLst>
              <a:ext uri="{FF2B5EF4-FFF2-40B4-BE49-F238E27FC236}">
                <a16:creationId xmlns:a16="http://schemas.microsoft.com/office/drawing/2014/main" id="{2BFB053E-CFB8-F2CA-BEC2-954DBE6DD0E7}"/>
              </a:ext>
            </a:extLst>
          </p:cNvPr>
          <p:cNvSpPr/>
          <p:nvPr/>
        </p:nvSpPr>
        <p:spPr>
          <a:xfrm>
            <a:off x="7979411" y="4469502"/>
            <a:ext cx="532133" cy="532133"/>
          </a:xfrm>
          <a:prstGeom prst="rect">
            <a:avLst/>
          </a:prstGeom>
          <a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5FF904-7AAF-4EDA-0D28-0766B6617E53}"/>
              </a:ext>
            </a:extLst>
          </p:cNvPr>
          <p:cNvGrpSpPr/>
          <p:nvPr/>
        </p:nvGrpSpPr>
        <p:grpSpPr>
          <a:xfrm>
            <a:off x="8900814" y="4276832"/>
            <a:ext cx="2162609" cy="917470"/>
            <a:chOff x="5022456" y="3114070"/>
            <a:chExt cx="2162609" cy="91747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DD733D-EC9A-A051-4A4E-1B671080FCE2}"/>
                </a:ext>
              </a:extLst>
            </p:cNvPr>
            <p:cNvSpPr/>
            <p:nvPr/>
          </p:nvSpPr>
          <p:spPr>
            <a:xfrm>
              <a:off x="5022456" y="3114070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947C8A-4420-D0A5-278A-7896FFC0A961}"/>
                </a:ext>
              </a:extLst>
            </p:cNvPr>
            <p:cNvSpPr txBox="1"/>
            <p:nvPr/>
          </p:nvSpPr>
          <p:spPr>
            <a:xfrm>
              <a:off x="5022456" y="3114070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>
                  <a:solidFill>
                    <a:schemeClr val="accent4">
                      <a:lumMod val="50000"/>
                    </a:schemeClr>
                  </a:solidFill>
                </a:rPr>
                <a:t>Strengths &amp; Innovation</a:t>
              </a:r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FE7B45F2-07FE-F278-B23E-C0E493B4FC55}"/>
              </a:ext>
            </a:extLst>
          </p:cNvPr>
          <p:cNvSpPr/>
          <p:nvPr/>
        </p:nvSpPr>
        <p:spPr>
          <a:xfrm>
            <a:off x="9598567" y="5191961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72" name="Rectangle 71" descr="End with solid fill">
            <a:extLst>
              <a:ext uri="{FF2B5EF4-FFF2-40B4-BE49-F238E27FC236}">
                <a16:creationId xmlns:a16="http://schemas.microsoft.com/office/drawing/2014/main" id="{56637B62-AA94-8BB3-F9E5-9944B3DFA21B}"/>
              </a:ext>
            </a:extLst>
          </p:cNvPr>
          <p:cNvSpPr/>
          <p:nvPr/>
        </p:nvSpPr>
        <p:spPr>
          <a:xfrm>
            <a:off x="9791236" y="5384631"/>
            <a:ext cx="532133" cy="532133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0978146-5FCA-4EBB-6CDF-018B8662A1A2}"/>
              </a:ext>
            </a:extLst>
          </p:cNvPr>
          <p:cNvGrpSpPr/>
          <p:nvPr/>
        </p:nvGrpSpPr>
        <p:grpSpPr>
          <a:xfrm>
            <a:off x="10712639" y="5191961"/>
            <a:ext cx="2162609" cy="917470"/>
            <a:chOff x="8675955" y="3114070"/>
            <a:chExt cx="2162609" cy="91747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CB85DC-C14B-40C3-91F4-3CEF6D3D9DB0}"/>
                </a:ext>
              </a:extLst>
            </p:cNvPr>
            <p:cNvSpPr/>
            <p:nvPr/>
          </p:nvSpPr>
          <p:spPr>
            <a:xfrm>
              <a:off x="8675955" y="3114070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677A9D0-5E38-2BDE-3CCF-C5CCDA6647B4}"/>
                </a:ext>
              </a:extLst>
            </p:cNvPr>
            <p:cNvSpPr txBox="1"/>
            <p:nvPr/>
          </p:nvSpPr>
          <p:spPr>
            <a:xfrm>
              <a:off x="8675955" y="3114070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4">
                      <a:lumMod val="50000"/>
                    </a:schemeClr>
                  </a:solidFill>
                </a:rPr>
                <a:t>Future </a:t>
              </a:r>
              <a:br>
                <a:rPr lang="en-US" sz="2000" kern="1200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en-US" sz="2000" kern="1200" dirty="0">
                  <a:solidFill>
                    <a:schemeClr val="accent4">
                      <a:lumMod val="50000"/>
                    </a:schemeClr>
                  </a:solidFill>
                </a:rPr>
                <a:t>Directions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DB75E23-AF3D-FB05-C618-CE981AECFFDE}"/>
              </a:ext>
            </a:extLst>
          </p:cNvPr>
          <p:cNvCxnSpPr>
            <a:cxnSpLocks/>
          </p:cNvCxnSpPr>
          <p:nvPr/>
        </p:nvCxnSpPr>
        <p:spPr>
          <a:xfrm>
            <a:off x="445640" y="2450989"/>
            <a:ext cx="7533771" cy="4270486"/>
          </a:xfrm>
          <a:prstGeom prst="straightConnector1">
            <a:avLst/>
          </a:prstGeom>
          <a:ln w="190500" cap="rnd">
            <a:prstDash val="dash"/>
            <a:round/>
            <a:tailEnd type="triangle" w="med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lide Number Placeholder 83">
            <a:extLst>
              <a:ext uri="{FF2B5EF4-FFF2-40B4-BE49-F238E27FC236}">
                <a16:creationId xmlns:a16="http://schemas.microsoft.com/office/drawing/2014/main" id="{3286C002-6495-D2BA-57DF-DF05E518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>
                <a:solidFill>
                  <a:schemeClr val="accent4">
                    <a:lumMod val="50000"/>
                  </a:schemeClr>
                </a:solidFill>
              </a:rPr>
              <a:t>2</a:t>
            </a:fld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97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machine in a room&#10;&#10;Description automatically generated with low confidence">
            <a:extLst>
              <a:ext uri="{FF2B5EF4-FFF2-40B4-BE49-F238E27FC236}">
                <a16:creationId xmlns:a16="http://schemas.microsoft.com/office/drawing/2014/main" id="{219A3CC4-EAC9-1E37-818B-08DB4BDCC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486" y="3204476"/>
            <a:ext cx="5670019" cy="4191605"/>
          </a:xfrm>
          <a:prstGeom prst="rect">
            <a:avLst/>
          </a:prstGeom>
        </p:spPr>
      </p:pic>
      <p:pic>
        <p:nvPicPr>
          <p:cNvPr id="66" name="Picture 65" descr="Text&#10;&#10;Description automatically generated">
            <a:extLst>
              <a:ext uri="{FF2B5EF4-FFF2-40B4-BE49-F238E27FC236}">
                <a16:creationId xmlns:a16="http://schemas.microsoft.com/office/drawing/2014/main" id="{968F43E4-47B9-0941-BFC2-705BF7531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32" y="696571"/>
            <a:ext cx="3687327" cy="231301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E9153A74-9B26-DA25-629A-B07CCEA0F090}"/>
              </a:ext>
            </a:extLst>
          </p:cNvPr>
          <p:cNvGrpSpPr>
            <a:grpSpLocks noChangeAspect="1"/>
          </p:cNvGrpSpPr>
          <p:nvPr/>
        </p:nvGrpSpPr>
        <p:grpSpPr>
          <a:xfrm>
            <a:off x="4505640" y="2046951"/>
            <a:ext cx="2225108" cy="1701431"/>
            <a:chOff x="1970236" y="809033"/>
            <a:chExt cx="3108960" cy="2377269"/>
          </a:xfrm>
          <a:effectLst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08F61F9-918E-0890-615C-A7B407AFD202}"/>
                </a:ext>
              </a:extLst>
            </p:cNvPr>
            <p:cNvSpPr/>
            <p:nvPr/>
          </p:nvSpPr>
          <p:spPr>
            <a:xfrm>
              <a:off x="1970236" y="1238630"/>
              <a:ext cx="3108960" cy="1947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EDF9C62-5DE8-6547-79D4-47B234089BE0}"/>
                </a:ext>
              </a:extLst>
            </p:cNvPr>
            <p:cNvSpPr txBox="1"/>
            <p:nvPr/>
          </p:nvSpPr>
          <p:spPr>
            <a:xfrm>
              <a:off x="3270480" y="809033"/>
              <a:ext cx="712687" cy="51603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30s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2018278-0E87-CBCE-C84B-97B4BB11CF3B}"/>
              </a:ext>
            </a:extLst>
          </p:cNvPr>
          <p:cNvGrpSpPr>
            <a:grpSpLocks noChangeAspect="1"/>
          </p:cNvGrpSpPr>
          <p:nvPr/>
        </p:nvGrpSpPr>
        <p:grpSpPr>
          <a:xfrm>
            <a:off x="5903724" y="2852760"/>
            <a:ext cx="2279083" cy="1789026"/>
            <a:chOff x="5631766" y="2305191"/>
            <a:chExt cx="3108960" cy="244046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7955F57-E79D-17C8-5489-443FDEA6D12D}"/>
                </a:ext>
              </a:extLst>
            </p:cNvPr>
            <p:cNvGrpSpPr/>
            <p:nvPr/>
          </p:nvGrpSpPr>
          <p:grpSpPr>
            <a:xfrm>
              <a:off x="5631766" y="2797979"/>
              <a:ext cx="3108960" cy="1947672"/>
              <a:chOff x="5631766" y="2797979"/>
              <a:chExt cx="3108960" cy="1947672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A71076F-06A8-2E07-5ECE-1DE0B1437A97}"/>
                  </a:ext>
                </a:extLst>
              </p:cNvPr>
              <p:cNvSpPr/>
              <p:nvPr/>
            </p:nvSpPr>
            <p:spPr>
              <a:xfrm>
                <a:off x="5631766" y="2797979"/>
                <a:ext cx="3108960" cy="19476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Content Placeholder 22" descr="A picture containing device, fan&#10;&#10;Description automatically generated">
                <a:extLst>
                  <a:ext uri="{FF2B5EF4-FFF2-40B4-BE49-F238E27FC236}">
                    <a16:creationId xmlns:a16="http://schemas.microsoft.com/office/drawing/2014/main" id="{BF8C8652-EC69-A153-551C-8BFCACC11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0136" y="2933498"/>
                <a:ext cx="2972215" cy="1676634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F979363-0494-092E-4DFA-F6AC3F0FE614}"/>
                </a:ext>
              </a:extLst>
            </p:cNvPr>
            <p:cNvSpPr txBox="1"/>
            <p:nvPr/>
          </p:nvSpPr>
          <p:spPr>
            <a:xfrm>
              <a:off x="6932006" y="2305191"/>
              <a:ext cx="777047" cy="50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30s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852BA0C-399D-10CD-51D5-D221119600C7}"/>
              </a:ext>
            </a:extLst>
          </p:cNvPr>
          <p:cNvGrpSpPr>
            <a:grpSpLocks noChangeAspect="1"/>
          </p:cNvGrpSpPr>
          <p:nvPr/>
        </p:nvGrpSpPr>
        <p:grpSpPr>
          <a:xfrm>
            <a:off x="7287035" y="3564780"/>
            <a:ext cx="3685032" cy="2731511"/>
            <a:chOff x="8137561" y="3548037"/>
            <a:chExt cx="3108960" cy="230450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BE7AE87-0D1A-EA32-8AD0-069D8C9FBD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7561" y="3881284"/>
              <a:ext cx="3108960" cy="1947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9B05FFB-38BE-5EEE-EE27-53E9AAC53F4D}"/>
                </a:ext>
              </a:extLst>
            </p:cNvPr>
            <p:cNvGrpSpPr/>
            <p:nvPr/>
          </p:nvGrpSpPr>
          <p:grpSpPr>
            <a:xfrm>
              <a:off x="8302175" y="5428583"/>
              <a:ext cx="2896482" cy="423955"/>
              <a:chOff x="7330844" y="5265110"/>
              <a:chExt cx="2896482" cy="42527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B17A32E-04D1-4A8B-175D-C38E9214BE4A}"/>
                  </a:ext>
                </a:extLst>
              </p:cNvPr>
              <p:cNvSpPr/>
              <p:nvPr/>
            </p:nvSpPr>
            <p:spPr>
              <a:xfrm>
                <a:off x="7712326" y="5390102"/>
                <a:ext cx="2016768" cy="1552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049937C-711D-6FD1-71C9-7110A731A380}"/>
                  </a:ext>
                </a:extLst>
              </p:cNvPr>
              <p:cNvCxnSpPr/>
              <p:nvPr/>
            </p:nvCxnSpPr>
            <p:spPr>
              <a:xfrm>
                <a:off x="7711875" y="5390102"/>
                <a:ext cx="0" cy="15521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506E703-C1D8-EC2F-669F-C43065C2C6BD}"/>
                  </a:ext>
                </a:extLst>
              </p:cNvPr>
              <p:cNvCxnSpPr/>
              <p:nvPr/>
            </p:nvCxnSpPr>
            <p:spPr>
              <a:xfrm>
                <a:off x="9742229" y="5390102"/>
                <a:ext cx="0" cy="15521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E76A655-C134-7611-920C-AA407A3C09C0}"/>
                  </a:ext>
                </a:extLst>
              </p:cNvPr>
              <p:cNvSpPr txBox="1"/>
              <p:nvPr/>
            </p:nvSpPr>
            <p:spPr>
              <a:xfrm>
                <a:off x="7330844" y="5352232"/>
                <a:ext cx="4010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Guilty</a:t>
                </a:r>
                <a:endParaRPr lang="en-US" sz="900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F0A41AF-9B25-65A0-BBCD-7BD35323CFCE}"/>
                  </a:ext>
                </a:extLst>
              </p:cNvPr>
              <p:cNvSpPr txBox="1"/>
              <p:nvPr/>
            </p:nvSpPr>
            <p:spPr>
              <a:xfrm>
                <a:off x="9720456" y="5352232"/>
                <a:ext cx="506870" cy="216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Innocent</a:t>
                </a:r>
                <a:endParaRPr lang="en-US" sz="900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710D43D-4D53-20E0-CF14-F0F1ECEB18F7}"/>
                  </a:ext>
                </a:extLst>
              </p:cNvPr>
              <p:cNvSpPr txBox="1"/>
              <p:nvPr/>
            </p:nvSpPr>
            <p:spPr>
              <a:xfrm>
                <a:off x="8547449" y="5265110"/>
                <a:ext cx="2952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00%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535E80-7DA4-EBCB-A0C7-AE309ACC7A61}"/>
                  </a:ext>
                </a:extLst>
              </p:cNvPr>
              <p:cNvSpPr txBox="1"/>
              <p:nvPr/>
            </p:nvSpPr>
            <p:spPr>
              <a:xfrm>
                <a:off x="7548219" y="5265904"/>
                <a:ext cx="32733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100%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110706-58A1-E854-8FF9-C3AFBD917014}"/>
                  </a:ext>
                </a:extLst>
              </p:cNvPr>
              <p:cNvSpPr txBox="1"/>
              <p:nvPr/>
            </p:nvSpPr>
            <p:spPr>
              <a:xfrm>
                <a:off x="9582040" y="5265110"/>
                <a:ext cx="32733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100%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DF19A0A-D06E-2995-9F28-D995340740B8}"/>
                  </a:ext>
                </a:extLst>
              </p:cNvPr>
              <p:cNvSpPr txBox="1"/>
              <p:nvPr/>
            </p:nvSpPr>
            <p:spPr>
              <a:xfrm>
                <a:off x="8467605" y="5520578"/>
                <a:ext cx="471604" cy="169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0</a:t>
                </a:r>
                <a:r>
                  <a:rPr lang="en-US" sz="50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0</a:t>
                </a:r>
                <a:r>
                  <a:rPr lang="en-US" sz="5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% Certain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4737A8D-0573-11D3-0FB7-93160EC7C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7420" y="5389488"/>
                <a:ext cx="0" cy="15521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A close-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FC74A0BB-1D73-8B35-4B90-A3B74E6BD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224" y="3982405"/>
              <a:ext cx="2581635" cy="144800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274A61A-30C1-D7F6-ED32-CEBD0C4558AA}"/>
                </a:ext>
              </a:extLst>
            </p:cNvPr>
            <p:cNvSpPr txBox="1"/>
            <p:nvPr/>
          </p:nvSpPr>
          <p:spPr>
            <a:xfrm>
              <a:off x="9124131" y="3548037"/>
              <a:ext cx="1084571" cy="311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22m 17s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D5682-6591-3C9C-3D58-80F265AB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20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870628-41F9-D013-5EF5-49C46665B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45" y="5767531"/>
            <a:ext cx="996274" cy="996200"/>
          </a:xfrm>
          <a:prstGeom prst="rect">
            <a:avLst/>
          </a:prstGeom>
          <a:noFill/>
        </p:spPr>
      </p:pic>
      <p:pic>
        <p:nvPicPr>
          <p:cNvPr id="3" name="Picture 2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91A0D968-4778-9C4A-DB44-7CDC184937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1947" y="294264"/>
            <a:ext cx="2023847" cy="11398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1333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009A60D-BE55-F3F5-9A48-8CD770B73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201" y="685380"/>
            <a:ext cx="7706012" cy="55356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3C00DA-BF70-F5E8-AB79-3ACB7CBB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F5B4C7-3CC0-A541-9FEA-633FE8C917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1335" r="802" b="3842"/>
          <a:stretch/>
        </p:blipFill>
        <p:spPr>
          <a:xfrm>
            <a:off x="10318603" y="5399099"/>
            <a:ext cx="1604700" cy="9881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Video 31">
            <a:hlinkClick r:id="" action="ppaction://media"/>
            <a:extLst>
              <a:ext uri="{FF2B5EF4-FFF2-40B4-BE49-F238E27FC236}">
                <a16:creationId xmlns:a16="http://schemas.microsoft.com/office/drawing/2014/main" id="{DAB0FCC4-F8FE-5A64-B8C3-F2281965B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7700" t="8341" r="8054"/>
          <a:stretch/>
        </p:blipFill>
        <p:spPr>
          <a:xfrm>
            <a:off x="10515348" y="5438008"/>
            <a:ext cx="1212000" cy="732994"/>
          </a:xfrm>
          <a:prstGeom prst="rect">
            <a:avLst/>
          </a:prstGeom>
        </p:spPr>
      </p:pic>
      <p:pic>
        <p:nvPicPr>
          <p:cNvPr id="8" name="Graphic 7" descr="Television with solid fill">
            <a:extLst>
              <a:ext uri="{FF2B5EF4-FFF2-40B4-BE49-F238E27FC236}">
                <a16:creationId xmlns:a16="http://schemas.microsoft.com/office/drawing/2014/main" id="{5E916798-DF1B-163F-6EBB-76BA6D324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1826" y="4970032"/>
            <a:ext cx="1898254" cy="2053818"/>
          </a:xfrm>
          <a:prstGeom prst="rect">
            <a:avLst/>
          </a:prstGeom>
        </p:spPr>
      </p:pic>
      <p:pic>
        <p:nvPicPr>
          <p:cNvPr id="11" name="Picture 10" descr="A close-up of a person&#10;&#10;Description automatically generated with medium confidence">
            <a:extLst>
              <a:ext uri="{FF2B5EF4-FFF2-40B4-BE49-F238E27FC236}">
                <a16:creationId xmlns:a16="http://schemas.microsoft.com/office/drawing/2014/main" id="{5746A862-F361-C2E6-D49D-58F7AA6F14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48" y="5438008"/>
            <a:ext cx="1212000" cy="732994"/>
          </a:xfrm>
          <a:prstGeom prst="rect">
            <a:avLst/>
          </a:prstGeom>
        </p:spPr>
      </p:pic>
      <p:pic>
        <p:nvPicPr>
          <p:cNvPr id="12" name="Picture 2" descr="Top Joystick Stickers for Android &amp; iOS | Gfycat">
            <a:extLst>
              <a:ext uri="{FF2B5EF4-FFF2-40B4-BE49-F238E27FC236}">
                <a16:creationId xmlns:a16="http://schemas.microsoft.com/office/drawing/2014/main" id="{666CF415-C3BF-5E67-7F2F-430267C73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2544" y="6263040"/>
            <a:ext cx="585607" cy="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B5361-E878-6900-FC5C-507C44E000A3}"/>
              </a:ext>
            </a:extLst>
          </p:cNvPr>
          <p:cNvSpPr/>
          <p:nvPr/>
        </p:nvSpPr>
        <p:spPr>
          <a:xfrm>
            <a:off x="3024691" y="1489224"/>
            <a:ext cx="6142617" cy="41739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6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3C00DA-BF70-F5E8-AB79-3ACB7CBB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F5B4C7-3CC0-A541-9FEA-633FE8C917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1335" r="802" b="3842"/>
          <a:stretch/>
        </p:blipFill>
        <p:spPr>
          <a:xfrm>
            <a:off x="10318603" y="5399099"/>
            <a:ext cx="1604700" cy="9881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Video 31">
            <a:hlinkClick r:id="" action="ppaction://media"/>
            <a:extLst>
              <a:ext uri="{FF2B5EF4-FFF2-40B4-BE49-F238E27FC236}">
                <a16:creationId xmlns:a16="http://schemas.microsoft.com/office/drawing/2014/main" id="{DAB0FCC4-F8FE-5A64-B8C3-F2281965B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700" t="8341" r="8054"/>
          <a:stretch/>
        </p:blipFill>
        <p:spPr>
          <a:xfrm>
            <a:off x="10515348" y="5438008"/>
            <a:ext cx="1212000" cy="732994"/>
          </a:xfrm>
          <a:prstGeom prst="rect">
            <a:avLst/>
          </a:prstGeom>
        </p:spPr>
      </p:pic>
      <p:pic>
        <p:nvPicPr>
          <p:cNvPr id="8" name="Graphic 7" descr="Television with solid fill">
            <a:extLst>
              <a:ext uri="{FF2B5EF4-FFF2-40B4-BE49-F238E27FC236}">
                <a16:creationId xmlns:a16="http://schemas.microsoft.com/office/drawing/2014/main" id="{5E916798-DF1B-163F-6EBB-76BA6D324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1826" y="4970032"/>
            <a:ext cx="1898254" cy="2053818"/>
          </a:xfrm>
          <a:prstGeom prst="rect">
            <a:avLst/>
          </a:prstGeom>
        </p:spPr>
      </p:pic>
      <p:pic>
        <p:nvPicPr>
          <p:cNvPr id="11" name="Picture 10" descr="A close-up of a person&#10;&#10;Description automatically generated with medium confidence">
            <a:extLst>
              <a:ext uri="{FF2B5EF4-FFF2-40B4-BE49-F238E27FC236}">
                <a16:creationId xmlns:a16="http://schemas.microsoft.com/office/drawing/2014/main" id="{5746A862-F361-C2E6-D49D-58F7AA6F1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48" y="5438008"/>
            <a:ext cx="1212000" cy="732994"/>
          </a:xfrm>
          <a:prstGeom prst="rect">
            <a:avLst/>
          </a:prstGeom>
        </p:spPr>
      </p:pic>
      <p:pic>
        <p:nvPicPr>
          <p:cNvPr id="12" name="Picture 2" descr="Top Joystick Stickers for Android &amp; iOS | Gfycat">
            <a:extLst>
              <a:ext uri="{FF2B5EF4-FFF2-40B4-BE49-F238E27FC236}">
                <a16:creationId xmlns:a16="http://schemas.microsoft.com/office/drawing/2014/main" id="{666CF415-C3BF-5E67-7F2F-430267C73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2544" y="6263040"/>
            <a:ext cx="585607" cy="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B5361-E878-6900-FC5C-507C44E000A3}"/>
              </a:ext>
            </a:extLst>
          </p:cNvPr>
          <p:cNvSpPr/>
          <p:nvPr/>
        </p:nvSpPr>
        <p:spPr>
          <a:xfrm>
            <a:off x="9154758" y="1342016"/>
            <a:ext cx="87853" cy="41739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5D0F6-901C-E737-1E6D-FAA54A4984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5201" y="685380"/>
            <a:ext cx="7706012" cy="55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2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3C00DA-BF70-F5E8-AB79-3ACB7CBB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F5B4C7-3CC0-A541-9FEA-633FE8C917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1335" r="802" b="3842"/>
          <a:stretch/>
        </p:blipFill>
        <p:spPr>
          <a:xfrm>
            <a:off x="10318603" y="5399099"/>
            <a:ext cx="1604700" cy="9881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Video 31">
            <a:hlinkClick r:id="" action="ppaction://media"/>
            <a:extLst>
              <a:ext uri="{FF2B5EF4-FFF2-40B4-BE49-F238E27FC236}">
                <a16:creationId xmlns:a16="http://schemas.microsoft.com/office/drawing/2014/main" id="{DAB0FCC4-F8FE-5A64-B8C3-F2281965B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700" t="8341" r="8054"/>
          <a:stretch/>
        </p:blipFill>
        <p:spPr>
          <a:xfrm>
            <a:off x="10515348" y="5438008"/>
            <a:ext cx="1212000" cy="732994"/>
          </a:xfrm>
          <a:prstGeom prst="rect">
            <a:avLst/>
          </a:prstGeom>
        </p:spPr>
      </p:pic>
      <p:pic>
        <p:nvPicPr>
          <p:cNvPr id="8" name="Graphic 7" descr="Television with solid fill">
            <a:extLst>
              <a:ext uri="{FF2B5EF4-FFF2-40B4-BE49-F238E27FC236}">
                <a16:creationId xmlns:a16="http://schemas.microsoft.com/office/drawing/2014/main" id="{5E916798-DF1B-163F-6EBB-76BA6D324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1826" y="4970032"/>
            <a:ext cx="1898254" cy="2053818"/>
          </a:xfrm>
          <a:prstGeom prst="rect">
            <a:avLst/>
          </a:prstGeom>
        </p:spPr>
      </p:pic>
      <p:pic>
        <p:nvPicPr>
          <p:cNvPr id="11" name="Picture 10" descr="A close-up of a person&#10;&#10;Description automatically generated with medium confidence">
            <a:extLst>
              <a:ext uri="{FF2B5EF4-FFF2-40B4-BE49-F238E27FC236}">
                <a16:creationId xmlns:a16="http://schemas.microsoft.com/office/drawing/2014/main" id="{5746A862-F361-C2E6-D49D-58F7AA6F1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48" y="5438008"/>
            <a:ext cx="1212000" cy="732994"/>
          </a:xfrm>
          <a:prstGeom prst="rect">
            <a:avLst/>
          </a:prstGeom>
        </p:spPr>
      </p:pic>
      <p:pic>
        <p:nvPicPr>
          <p:cNvPr id="12" name="Picture 2" descr="Top Joystick Stickers for Android &amp; iOS | Gfycat">
            <a:extLst>
              <a:ext uri="{FF2B5EF4-FFF2-40B4-BE49-F238E27FC236}">
                <a16:creationId xmlns:a16="http://schemas.microsoft.com/office/drawing/2014/main" id="{666CF415-C3BF-5E67-7F2F-430267C73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2544" y="6263040"/>
            <a:ext cx="585607" cy="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B97E88A2-9695-73DC-48CE-A70D3DF4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3781" r="6193" b="4467"/>
          <a:stretch/>
        </p:blipFill>
        <p:spPr bwMode="auto">
          <a:xfrm>
            <a:off x="3610430" y="3484069"/>
            <a:ext cx="5138527" cy="306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EC5B47-C6D3-D958-0F32-45C5B3ED9A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7083" y="543866"/>
            <a:ext cx="5138527" cy="2885134"/>
          </a:xfrm>
          <a:prstGeom prst="rect">
            <a:avLst/>
          </a:prstGeom>
        </p:spPr>
      </p:pic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03B7BCB1-E053-63B5-AF89-E144CFB1C4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1084" y="2332530"/>
            <a:ext cx="2082802" cy="20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4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593E1D-49CA-E07F-AF3E-9FEA3A276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88" y="1051818"/>
            <a:ext cx="7063624" cy="475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23D74-4967-38A9-D5AF-C45FE9ED1833}"/>
              </a:ext>
            </a:extLst>
          </p:cNvPr>
          <p:cNvSpPr txBox="1"/>
          <p:nvPr/>
        </p:nvSpPr>
        <p:spPr>
          <a:xfrm>
            <a:off x="7068201" y="5806181"/>
            <a:ext cx="255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Nastase</a:t>
            </a:r>
            <a:r>
              <a:rPr lang="en-US" dirty="0"/>
              <a:t> et al., 2019</a:t>
            </a:r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DC33928-CB4C-3434-F471-471F9357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E7C34C-4486-4AD1-8FB4-CBF5811D22A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71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593E1D-49CA-E07F-AF3E-9FEA3A276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88" y="1051818"/>
            <a:ext cx="7063624" cy="475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23D74-4967-38A9-D5AF-C45FE9ED1833}"/>
              </a:ext>
            </a:extLst>
          </p:cNvPr>
          <p:cNvSpPr txBox="1"/>
          <p:nvPr/>
        </p:nvSpPr>
        <p:spPr>
          <a:xfrm>
            <a:off x="7068201" y="5806181"/>
            <a:ext cx="255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Nastase</a:t>
            </a:r>
            <a:r>
              <a:rPr lang="en-US" dirty="0"/>
              <a:t> et al., 2019</a:t>
            </a:r>
          </a:p>
        </p:txBody>
      </p:sp>
      <p:sp>
        <p:nvSpPr>
          <p:cNvPr id="2" name="Slide Number Placeholder 15">
            <a:extLst>
              <a:ext uri="{FF2B5EF4-FFF2-40B4-BE49-F238E27FC236}">
                <a16:creationId xmlns:a16="http://schemas.microsoft.com/office/drawing/2014/main" id="{7716862D-3A36-CE74-B265-5796087C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E7C34C-4486-4AD1-8FB4-CBF5811D22A0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8C123C5-841B-0D0A-1F22-0D44006D8BF2}"/>
              </a:ext>
            </a:extLst>
          </p:cNvPr>
          <p:cNvSpPr/>
          <p:nvPr/>
        </p:nvSpPr>
        <p:spPr>
          <a:xfrm>
            <a:off x="1301675" y="2485016"/>
            <a:ext cx="1662057" cy="1247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98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593E1D-49CA-E07F-AF3E-9FEA3A276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88" y="1051818"/>
            <a:ext cx="7063624" cy="475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23D74-4967-38A9-D5AF-C45FE9ED1833}"/>
              </a:ext>
            </a:extLst>
          </p:cNvPr>
          <p:cNvSpPr txBox="1"/>
          <p:nvPr/>
        </p:nvSpPr>
        <p:spPr>
          <a:xfrm>
            <a:off x="7068201" y="5806181"/>
            <a:ext cx="255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Nastase</a:t>
            </a:r>
            <a:r>
              <a:rPr lang="en-US" dirty="0"/>
              <a:t> et al., 2019</a:t>
            </a:r>
          </a:p>
        </p:txBody>
      </p:sp>
      <p:sp>
        <p:nvSpPr>
          <p:cNvPr id="2" name="Slide Number Placeholder 15">
            <a:extLst>
              <a:ext uri="{FF2B5EF4-FFF2-40B4-BE49-F238E27FC236}">
                <a16:creationId xmlns:a16="http://schemas.microsoft.com/office/drawing/2014/main" id="{1C8F9ACA-EA51-95C7-FE8F-283A52E6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E7C34C-4486-4AD1-8FB4-CBF5811D22A0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E831D1E-D381-1D99-ACE3-2FFF0202C490}"/>
              </a:ext>
            </a:extLst>
          </p:cNvPr>
          <p:cNvSpPr/>
          <p:nvPr/>
        </p:nvSpPr>
        <p:spPr>
          <a:xfrm>
            <a:off x="1269402" y="3428999"/>
            <a:ext cx="1662057" cy="1247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0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593E1D-49CA-E07F-AF3E-9FEA3A276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88" y="1051818"/>
            <a:ext cx="7063624" cy="475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23D74-4967-38A9-D5AF-C45FE9ED1833}"/>
              </a:ext>
            </a:extLst>
          </p:cNvPr>
          <p:cNvSpPr txBox="1"/>
          <p:nvPr/>
        </p:nvSpPr>
        <p:spPr>
          <a:xfrm>
            <a:off x="7068201" y="5806181"/>
            <a:ext cx="255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Nastase</a:t>
            </a:r>
            <a:r>
              <a:rPr lang="en-US" dirty="0"/>
              <a:t> et al., 2019</a:t>
            </a:r>
          </a:p>
        </p:txBody>
      </p:sp>
      <p:sp>
        <p:nvSpPr>
          <p:cNvPr id="2" name="Slide Number Placeholder 15">
            <a:extLst>
              <a:ext uri="{FF2B5EF4-FFF2-40B4-BE49-F238E27FC236}">
                <a16:creationId xmlns:a16="http://schemas.microsoft.com/office/drawing/2014/main" id="{D7EA9C44-5C78-4CF2-02EF-967AD0F7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E7C34C-4486-4AD1-8FB4-CBF5811D22A0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F829FD0-349A-5521-556B-9DDBB3A399A8}"/>
              </a:ext>
            </a:extLst>
          </p:cNvPr>
          <p:cNvSpPr/>
          <p:nvPr/>
        </p:nvSpPr>
        <p:spPr>
          <a:xfrm>
            <a:off x="1344705" y="4558294"/>
            <a:ext cx="1662057" cy="1247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5237DA-9083-9A75-91C9-47776178A8FA}"/>
              </a:ext>
            </a:extLst>
          </p:cNvPr>
          <p:cNvSpPr txBox="1">
            <a:spLocks/>
          </p:cNvSpPr>
          <p:nvPr/>
        </p:nvSpPr>
        <p:spPr>
          <a:xfrm>
            <a:off x="3692015" y="580556"/>
            <a:ext cx="4807970" cy="45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Examining intersubject correlations in uncertainty representations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BABA9F-8F10-A404-589A-AFC982085D73}"/>
              </a:ext>
            </a:extLst>
          </p:cNvPr>
          <p:cNvGrpSpPr>
            <a:grpSpLocks noChangeAspect="1"/>
          </p:cNvGrpSpPr>
          <p:nvPr/>
        </p:nvGrpSpPr>
        <p:grpSpPr>
          <a:xfrm>
            <a:off x="80953" y="79155"/>
            <a:ext cx="2037824" cy="1548465"/>
            <a:chOff x="2875784" y="982080"/>
            <a:chExt cx="6440432" cy="4893839"/>
          </a:xfrm>
        </p:grpSpPr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0BB96C7-94C5-BD9A-E833-BE2CC416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" t="1335" r="802" b="3842"/>
            <a:stretch/>
          </p:blipFill>
          <p:spPr>
            <a:xfrm>
              <a:off x="5901254" y="1827784"/>
              <a:ext cx="3128783" cy="194767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Video 31">
              <a:hlinkClick r:id="" action="ppaction://media"/>
              <a:extLst>
                <a:ext uri="{FF2B5EF4-FFF2-40B4-BE49-F238E27FC236}">
                  <a16:creationId xmlns:a16="http://schemas.microsoft.com/office/drawing/2014/main" id="{42DB7DA6-0EFA-E0A2-A4C2-D1301777675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7700" t="8341" r="8054"/>
            <a:stretch/>
          </p:blipFill>
          <p:spPr>
            <a:xfrm>
              <a:off x="6284859" y="1904475"/>
              <a:ext cx="2363111" cy="1444752"/>
            </a:xfrm>
            <a:prstGeom prst="rect">
              <a:avLst/>
            </a:prstGeom>
          </p:spPr>
        </p:pic>
        <p:pic>
          <p:nvPicPr>
            <p:cNvPr id="6" name="Graphic 5" descr="Television with solid fill">
              <a:extLst>
                <a:ext uri="{FF2B5EF4-FFF2-40B4-BE49-F238E27FC236}">
                  <a16:creationId xmlns:a16="http://schemas.microsoft.com/office/drawing/2014/main" id="{14331ED5-8E21-A71D-FF5E-F2DF59951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5073" y="982080"/>
              <a:ext cx="3701143" cy="4048135"/>
            </a:xfrm>
            <a:prstGeom prst="rect">
              <a:avLst/>
            </a:prstGeom>
          </p:spPr>
        </p:pic>
        <p:pic>
          <p:nvPicPr>
            <p:cNvPr id="7" name="Picture 2" descr="Top Joystick Stickers for Android &amp; iOS | Gfycat">
              <a:extLst>
                <a:ext uri="{FF2B5EF4-FFF2-40B4-BE49-F238E27FC236}">
                  <a16:creationId xmlns:a16="http://schemas.microsoft.com/office/drawing/2014/main" id="{303924D7-C3BB-4E24-1AF3-94FB619F2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88189" y="3775456"/>
              <a:ext cx="1196670" cy="119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B7688DD0-2207-1027-A339-F16EAECB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5784" y="2351068"/>
              <a:ext cx="3524851" cy="352485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860985-F149-9A22-C7C4-83E4FB5F17FB}"/>
              </a:ext>
            </a:extLst>
          </p:cNvPr>
          <p:cNvGrpSpPr>
            <a:grpSpLocks noChangeAspect="1"/>
          </p:cNvGrpSpPr>
          <p:nvPr/>
        </p:nvGrpSpPr>
        <p:grpSpPr>
          <a:xfrm>
            <a:off x="10073223" y="60132"/>
            <a:ext cx="2037824" cy="1548465"/>
            <a:chOff x="2875784" y="982080"/>
            <a:chExt cx="6440432" cy="4893839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A3C965D-5539-7EC4-0283-E352874CF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" t="1335" r="802" b="3842"/>
            <a:stretch/>
          </p:blipFill>
          <p:spPr>
            <a:xfrm>
              <a:off x="5901254" y="1827784"/>
              <a:ext cx="3128783" cy="194767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Video 31">
              <a:hlinkClick r:id="" action="ppaction://media"/>
              <a:extLst>
                <a:ext uri="{FF2B5EF4-FFF2-40B4-BE49-F238E27FC236}">
                  <a16:creationId xmlns:a16="http://schemas.microsoft.com/office/drawing/2014/main" id="{EDE7B468-C22B-F065-7349-8CA249B7E80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7700" t="8341" r="8054"/>
            <a:stretch/>
          </p:blipFill>
          <p:spPr>
            <a:xfrm>
              <a:off x="6284859" y="1904475"/>
              <a:ext cx="2363111" cy="1444752"/>
            </a:xfrm>
            <a:prstGeom prst="rect">
              <a:avLst/>
            </a:prstGeom>
          </p:spPr>
        </p:pic>
        <p:pic>
          <p:nvPicPr>
            <p:cNvPr id="12" name="Graphic 11" descr="Television with solid fill">
              <a:extLst>
                <a:ext uri="{FF2B5EF4-FFF2-40B4-BE49-F238E27FC236}">
                  <a16:creationId xmlns:a16="http://schemas.microsoft.com/office/drawing/2014/main" id="{50D6169E-7087-81BE-727B-B36B9A3C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5073" y="982080"/>
              <a:ext cx="3701143" cy="4048135"/>
            </a:xfrm>
            <a:prstGeom prst="rect">
              <a:avLst/>
            </a:prstGeom>
          </p:spPr>
        </p:pic>
        <p:pic>
          <p:nvPicPr>
            <p:cNvPr id="14" name="Picture 2" descr="Top Joystick Stickers for Android &amp; iOS | Gfycat">
              <a:extLst>
                <a:ext uri="{FF2B5EF4-FFF2-40B4-BE49-F238E27FC236}">
                  <a16:creationId xmlns:a16="http://schemas.microsoft.com/office/drawing/2014/main" id="{3464F433-1BAD-7F7B-81C9-83B0A5057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88189" y="3775456"/>
              <a:ext cx="1196670" cy="119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 descr="User with solid fill">
              <a:extLst>
                <a:ext uri="{FF2B5EF4-FFF2-40B4-BE49-F238E27FC236}">
                  <a16:creationId xmlns:a16="http://schemas.microsoft.com/office/drawing/2014/main" id="{4DB1DA7A-C00A-11F3-78D4-1A6CB636C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75784" y="2351068"/>
              <a:ext cx="3524851" cy="3524851"/>
            </a:xfrm>
            <a:prstGeom prst="rect">
              <a:avLst/>
            </a:prstGeom>
          </p:spPr>
        </p:pic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B732E-1B3E-E62A-3BFF-7BAFCA00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28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C0FF02-6ABE-722E-9886-724002A14D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9092" y="2052021"/>
            <a:ext cx="4093815" cy="27539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112EF0-A116-B8D9-55B7-3F38DD8D0DF0}"/>
              </a:ext>
            </a:extLst>
          </p:cNvPr>
          <p:cNvSpPr/>
          <p:nvPr/>
        </p:nvSpPr>
        <p:spPr>
          <a:xfrm>
            <a:off x="4302778" y="2866149"/>
            <a:ext cx="3733183" cy="651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3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5237DA-9083-9A75-91C9-47776178A8FA}"/>
              </a:ext>
            </a:extLst>
          </p:cNvPr>
          <p:cNvSpPr txBox="1">
            <a:spLocks/>
          </p:cNvSpPr>
          <p:nvPr/>
        </p:nvSpPr>
        <p:spPr>
          <a:xfrm>
            <a:off x="3692015" y="1534065"/>
            <a:ext cx="4807970" cy="457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BABA9F-8F10-A404-589A-AFC982085D73}"/>
              </a:ext>
            </a:extLst>
          </p:cNvPr>
          <p:cNvGrpSpPr>
            <a:grpSpLocks noChangeAspect="1"/>
          </p:cNvGrpSpPr>
          <p:nvPr/>
        </p:nvGrpSpPr>
        <p:grpSpPr>
          <a:xfrm>
            <a:off x="80953" y="79155"/>
            <a:ext cx="2037824" cy="1548465"/>
            <a:chOff x="2875784" y="982080"/>
            <a:chExt cx="6440432" cy="4893839"/>
          </a:xfrm>
        </p:grpSpPr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0BB96C7-94C5-BD9A-E833-BE2CC416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" t="1335" r="802" b="3842"/>
            <a:stretch/>
          </p:blipFill>
          <p:spPr>
            <a:xfrm>
              <a:off x="5901254" y="1827784"/>
              <a:ext cx="3128783" cy="194767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Video 31">
              <a:hlinkClick r:id="" action="ppaction://media"/>
              <a:extLst>
                <a:ext uri="{FF2B5EF4-FFF2-40B4-BE49-F238E27FC236}">
                  <a16:creationId xmlns:a16="http://schemas.microsoft.com/office/drawing/2014/main" id="{42DB7DA6-0EFA-E0A2-A4C2-D1301777675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7700" t="8341" r="8054"/>
            <a:stretch/>
          </p:blipFill>
          <p:spPr>
            <a:xfrm>
              <a:off x="6284859" y="1904475"/>
              <a:ext cx="2363111" cy="1444752"/>
            </a:xfrm>
            <a:prstGeom prst="rect">
              <a:avLst/>
            </a:prstGeom>
          </p:spPr>
        </p:pic>
        <p:pic>
          <p:nvPicPr>
            <p:cNvPr id="6" name="Graphic 5" descr="Television with solid fill">
              <a:extLst>
                <a:ext uri="{FF2B5EF4-FFF2-40B4-BE49-F238E27FC236}">
                  <a16:creationId xmlns:a16="http://schemas.microsoft.com/office/drawing/2014/main" id="{14331ED5-8E21-A71D-FF5E-F2DF59951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5073" y="982080"/>
              <a:ext cx="3701143" cy="4048135"/>
            </a:xfrm>
            <a:prstGeom prst="rect">
              <a:avLst/>
            </a:prstGeom>
          </p:spPr>
        </p:pic>
        <p:pic>
          <p:nvPicPr>
            <p:cNvPr id="7" name="Picture 2" descr="Top Joystick Stickers for Android &amp; iOS | Gfycat">
              <a:extLst>
                <a:ext uri="{FF2B5EF4-FFF2-40B4-BE49-F238E27FC236}">
                  <a16:creationId xmlns:a16="http://schemas.microsoft.com/office/drawing/2014/main" id="{303924D7-C3BB-4E24-1AF3-94FB619F2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88189" y="3775456"/>
              <a:ext cx="1196670" cy="119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B7688DD0-2207-1027-A339-F16EAECB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5784" y="2351068"/>
              <a:ext cx="3524851" cy="352485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860985-F149-9A22-C7C4-83E4FB5F17FB}"/>
              </a:ext>
            </a:extLst>
          </p:cNvPr>
          <p:cNvGrpSpPr>
            <a:grpSpLocks noChangeAspect="1"/>
          </p:cNvGrpSpPr>
          <p:nvPr/>
        </p:nvGrpSpPr>
        <p:grpSpPr>
          <a:xfrm>
            <a:off x="10073223" y="60132"/>
            <a:ext cx="2037824" cy="1548465"/>
            <a:chOff x="2875784" y="982080"/>
            <a:chExt cx="6440432" cy="4893839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A3C965D-5539-7EC4-0283-E352874CF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" t="1335" r="802" b="3842"/>
            <a:stretch/>
          </p:blipFill>
          <p:spPr>
            <a:xfrm>
              <a:off x="5901254" y="1827784"/>
              <a:ext cx="3128783" cy="194767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Video 31">
              <a:hlinkClick r:id="" action="ppaction://media"/>
              <a:extLst>
                <a:ext uri="{FF2B5EF4-FFF2-40B4-BE49-F238E27FC236}">
                  <a16:creationId xmlns:a16="http://schemas.microsoft.com/office/drawing/2014/main" id="{EDE7B468-C22B-F065-7349-8CA249B7E80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7700" t="8341" r="8054"/>
            <a:stretch/>
          </p:blipFill>
          <p:spPr>
            <a:xfrm>
              <a:off x="6284859" y="1904475"/>
              <a:ext cx="2363111" cy="1444752"/>
            </a:xfrm>
            <a:prstGeom prst="rect">
              <a:avLst/>
            </a:prstGeom>
          </p:spPr>
        </p:pic>
        <p:pic>
          <p:nvPicPr>
            <p:cNvPr id="12" name="Graphic 11" descr="Television with solid fill">
              <a:extLst>
                <a:ext uri="{FF2B5EF4-FFF2-40B4-BE49-F238E27FC236}">
                  <a16:creationId xmlns:a16="http://schemas.microsoft.com/office/drawing/2014/main" id="{50D6169E-7087-81BE-727B-B36B9A3C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5073" y="982080"/>
              <a:ext cx="3701143" cy="4048135"/>
            </a:xfrm>
            <a:prstGeom prst="rect">
              <a:avLst/>
            </a:prstGeom>
          </p:spPr>
        </p:pic>
        <p:pic>
          <p:nvPicPr>
            <p:cNvPr id="14" name="Picture 2" descr="Top Joystick Stickers for Android &amp; iOS | Gfycat">
              <a:extLst>
                <a:ext uri="{FF2B5EF4-FFF2-40B4-BE49-F238E27FC236}">
                  <a16:creationId xmlns:a16="http://schemas.microsoft.com/office/drawing/2014/main" id="{3464F433-1BAD-7F7B-81C9-83B0A5057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88189" y="3775456"/>
              <a:ext cx="1196670" cy="119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 descr="User with solid fill">
              <a:extLst>
                <a:ext uri="{FF2B5EF4-FFF2-40B4-BE49-F238E27FC236}">
                  <a16:creationId xmlns:a16="http://schemas.microsoft.com/office/drawing/2014/main" id="{4DB1DA7A-C00A-11F3-78D4-1A6CB636C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75784" y="2351068"/>
              <a:ext cx="3524851" cy="3524851"/>
            </a:xfrm>
            <a:prstGeom prst="rect">
              <a:avLst/>
            </a:prstGeom>
          </p:spPr>
        </p:pic>
      </p:grp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8858BC-B816-2C10-1440-66D2132250A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8" y="2141380"/>
            <a:ext cx="2457749" cy="1749180"/>
          </a:xfrm>
          <a:prstGeom prst="rect">
            <a:avLst/>
          </a:prstGeom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DB2715-FF03-A8D0-C9B6-62D927F3123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532" y="2144056"/>
            <a:ext cx="2453990" cy="1746504"/>
          </a:xfrm>
          <a:prstGeom prst="rect">
            <a:avLst/>
          </a:prstGeom>
        </p:spPr>
      </p:pic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3556BA09-4D85-FF4D-19AD-D00DBDF5790C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1219119" y="1674146"/>
            <a:ext cx="781350" cy="153117"/>
          </a:xfrm>
          <a:prstGeom prst="curvedConnector3">
            <a:avLst>
              <a:gd name="adj1" fmla="val 78466"/>
            </a:avLst>
          </a:prstGeom>
          <a:ln w="76200">
            <a:solidFill>
              <a:schemeClr val="accent5"/>
            </a:solidFill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3F18DE57-3D08-AD02-62C2-84D9503934B5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10938513" y="1554386"/>
            <a:ext cx="800373" cy="373614"/>
          </a:xfrm>
          <a:prstGeom prst="curvedConnector3">
            <a:avLst>
              <a:gd name="adj1" fmla="val 77790"/>
            </a:avLst>
          </a:prstGeom>
          <a:ln w="76200">
            <a:solidFill>
              <a:schemeClr val="accent5"/>
            </a:solidFill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2659FEA-32B3-63A6-6727-D29B4B35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29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D5A28FE-E2F2-163F-F552-A5D9F940FAF7}"/>
              </a:ext>
            </a:extLst>
          </p:cNvPr>
          <p:cNvSpPr txBox="1">
            <a:spLocks/>
          </p:cNvSpPr>
          <p:nvPr/>
        </p:nvSpPr>
        <p:spPr>
          <a:xfrm>
            <a:off x="3692015" y="828147"/>
            <a:ext cx="4807970" cy="437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 people who process information similarity …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6E167E-D19C-1603-E1A2-7FF16D1750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9092" y="2052021"/>
            <a:ext cx="4093815" cy="275395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85132AE-6A9A-33B8-70AE-8DC0207BB097}"/>
              </a:ext>
            </a:extLst>
          </p:cNvPr>
          <p:cNvSpPr/>
          <p:nvPr/>
        </p:nvSpPr>
        <p:spPr>
          <a:xfrm>
            <a:off x="4302778" y="2866149"/>
            <a:ext cx="3733183" cy="651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854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F10A-4695-518D-1246-D01CA54D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AEDF9-CD3F-5385-0988-59B5EFD5BC9E}"/>
              </a:ext>
            </a:extLst>
          </p:cNvPr>
          <p:cNvSpPr txBox="1"/>
          <p:nvPr/>
        </p:nvSpPr>
        <p:spPr>
          <a:xfrm>
            <a:off x="2800771" y="2644170"/>
            <a:ext cx="65904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Uncertainty is a common </a:t>
            </a:r>
            <a:br>
              <a:rPr lang="en-US" sz="48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</a:br>
            <a:r>
              <a:rPr lang="en-US" sz="48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feature of daily life</a:t>
            </a:r>
          </a:p>
        </p:txBody>
      </p:sp>
    </p:spTree>
    <p:extLst>
      <p:ext uri="{BB962C8B-B14F-4D97-AF65-F5344CB8AC3E}">
        <p14:creationId xmlns:p14="http://schemas.microsoft.com/office/powerpoint/2010/main" val="1436680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5237DA-9083-9A75-91C9-47776178A8FA}"/>
              </a:ext>
            </a:extLst>
          </p:cNvPr>
          <p:cNvSpPr txBox="1">
            <a:spLocks/>
          </p:cNvSpPr>
          <p:nvPr/>
        </p:nvSpPr>
        <p:spPr>
          <a:xfrm>
            <a:off x="3692015" y="828147"/>
            <a:ext cx="4807970" cy="437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 people who process information similarity 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demonstrate similar neural representations in key networks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BABA9F-8F10-A404-589A-AFC982085D73}"/>
              </a:ext>
            </a:extLst>
          </p:cNvPr>
          <p:cNvGrpSpPr>
            <a:grpSpLocks noChangeAspect="1"/>
          </p:cNvGrpSpPr>
          <p:nvPr/>
        </p:nvGrpSpPr>
        <p:grpSpPr>
          <a:xfrm>
            <a:off x="80953" y="79155"/>
            <a:ext cx="2037824" cy="1548465"/>
            <a:chOff x="2875784" y="982080"/>
            <a:chExt cx="6440432" cy="4893839"/>
          </a:xfrm>
        </p:grpSpPr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0BB96C7-94C5-BD9A-E833-BE2CC416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" t="1335" r="802" b="3842"/>
            <a:stretch/>
          </p:blipFill>
          <p:spPr>
            <a:xfrm>
              <a:off x="5901254" y="1827784"/>
              <a:ext cx="3128783" cy="194767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Video 31">
              <a:hlinkClick r:id="" action="ppaction://media"/>
              <a:extLst>
                <a:ext uri="{FF2B5EF4-FFF2-40B4-BE49-F238E27FC236}">
                  <a16:creationId xmlns:a16="http://schemas.microsoft.com/office/drawing/2014/main" id="{42DB7DA6-0EFA-E0A2-A4C2-D1301777675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7700" t="8341" r="8054"/>
            <a:stretch/>
          </p:blipFill>
          <p:spPr>
            <a:xfrm>
              <a:off x="6284859" y="1904475"/>
              <a:ext cx="2363111" cy="1444752"/>
            </a:xfrm>
            <a:prstGeom prst="rect">
              <a:avLst/>
            </a:prstGeom>
          </p:spPr>
        </p:pic>
        <p:pic>
          <p:nvPicPr>
            <p:cNvPr id="6" name="Graphic 5" descr="Television with solid fill">
              <a:extLst>
                <a:ext uri="{FF2B5EF4-FFF2-40B4-BE49-F238E27FC236}">
                  <a16:creationId xmlns:a16="http://schemas.microsoft.com/office/drawing/2014/main" id="{14331ED5-8E21-A71D-FF5E-F2DF59951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5073" y="982080"/>
              <a:ext cx="3701143" cy="4048135"/>
            </a:xfrm>
            <a:prstGeom prst="rect">
              <a:avLst/>
            </a:prstGeom>
          </p:spPr>
        </p:pic>
        <p:pic>
          <p:nvPicPr>
            <p:cNvPr id="7" name="Picture 2" descr="Top Joystick Stickers for Android &amp; iOS | Gfycat">
              <a:extLst>
                <a:ext uri="{FF2B5EF4-FFF2-40B4-BE49-F238E27FC236}">
                  <a16:creationId xmlns:a16="http://schemas.microsoft.com/office/drawing/2014/main" id="{303924D7-C3BB-4E24-1AF3-94FB619F2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88189" y="3775456"/>
              <a:ext cx="1196670" cy="119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B7688DD0-2207-1027-A339-F16EAECB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5784" y="2351068"/>
              <a:ext cx="3524851" cy="352485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860985-F149-9A22-C7C4-83E4FB5F17FB}"/>
              </a:ext>
            </a:extLst>
          </p:cNvPr>
          <p:cNvGrpSpPr>
            <a:grpSpLocks noChangeAspect="1"/>
          </p:cNvGrpSpPr>
          <p:nvPr/>
        </p:nvGrpSpPr>
        <p:grpSpPr>
          <a:xfrm>
            <a:off x="10073223" y="60132"/>
            <a:ext cx="2037824" cy="1548465"/>
            <a:chOff x="2875784" y="982080"/>
            <a:chExt cx="6440432" cy="4893839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A3C965D-5539-7EC4-0283-E352874CF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" t="1335" r="802" b="3842"/>
            <a:stretch/>
          </p:blipFill>
          <p:spPr>
            <a:xfrm>
              <a:off x="5901254" y="1827784"/>
              <a:ext cx="3128783" cy="194767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Video 31">
              <a:hlinkClick r:id="" action="ppaction://media"/>
              <a:extLst>
                <a:ext uri="{FF2B5EF4-FFF2-40B4-BE49-F238E27FC236}">
                  <a16:creationId xmlns:a16="http://schemas.microsoft.com/office/drawing/2014/main" id="{EDE7B468-C22B-F065-7349-8CA249B7E80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7700" t="8341" r="8054"/>
            <a:stretch/>
          </p:blipFill>
          <p:spPr>
            <a:xfrm>
              <a:off x="6284859" y="1904475"/>
              <a:ext cx="2363111" cy="1444752"/>
            </a:xfrm>
            <a:prstGeom prst="rect">
              <a:avLst/>
            </a:prstGeom>
          </p:spPr>
        </p:pic>
        <p:pic>
          <p:nvPicPr>
            <p:cNvPr id="12" name="Graphic 11" descr="Television with solid fill">
              <a:extLst>
                <a:ext uri="{FF2B5EF4-FFF2-40B4-BE49-F238E27FC236}">
                  <a16:creationId xmlns:a16="http://schemas.microsoft.com/office/drawing/2014/main" id="{50D6169E-7087-81BE-727B-B36B9A3C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5073" y="982080"/>
              <a:ext cx="3701143" cy="4048135"/>
            </a:xfrm>
            <a:prstGeom prst="rect">
              <a:avLst/>
            </a:prstGeom>
          </p:spPr>
        </p:pic>
        <p:pic>
          <p:nvPicPr>
            <p:cNvPr id="14" name="Picture 2" descr="Top Joystick Stickers for Android &amp; iOS | Gfycat">
              <a:extLst>
                <a:ext uri="{FF2B5EF4-FFF2-40B4-BE49-F238E27FC236}">
                  <a16:creationId xmlns:a16="http://schemas.microsoft.com/office/drawing/2014/main" id="{3464F433-1BAD-7F7B-81C9-83B0A5057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88189" y="3775456"/>
              <a:ext cx="1196670" cy="119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 descr="User with solid fill">
              <a:extLst>
                <a:ext uri="{FF2B5EF4-FFF2-40B4-BE49-F238E27FC236}">
                  <a16:creationId xmlns:a16="http://schemas.microsoft.com/office/drawing/2014/main" id="{4DB1DA7A-C00A-11F3-78D4-1A6CB636C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75784" y="2351068"/>
              <a:ext cx="3524851" cy="3524851"/>
            </a:xfrm>
            <a:prstGeom prst="rect">
              <a:avLst/>
            </a:prstGeom>
          </p:spPr>
        </p:pic>
      </p:grp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8858BC-B816-2C10-1440-66D2132250A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8" y="2141380"/>
            <a:ext cx="2457749" cy="1749180"/>
          </a:xfrm>
          <a:prstGeom prst="rect">
            <a:avLst/>
          </a:prstGeom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DB2715-FF03-A8D0-C9B6-62D927F3123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532" y="2144056"/>
            <a:ext cx="2453990" cy="174650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B0961FF-69E9-C24B-E1E7-4D50B6F0577E}"/>
              </a:ext>
            </a:extLst>
          </p:cNvPr>
          <p:cNvGrpSpPr/>
          <p:nvPr/>
        </p:nvGrpSpPr>
        <p:grpSpPr>
          <a:xfrm flipH="1">
            <a:off x="1950956" y="4108621"/>
            <a:ext cx="3404793" cy="2234305"/>
            <a:chOff x="6894858" y="3005051"/>
            <a:chExt cx="3404793" cy="2234305"/>
          </a:xfrm>
        </p:grpSpPr>
        <p:pic>
          <p:nvPicPr>
            <p:cNvPr id="19" name="Picture 18" descr="A picture containing dark, orange, colorful&#10;&#10;Description automatically generated">
              <a:extLst>
                <a:ext uri="{FF2B5EF4-FFF2-40B4-BE49-F238E27FC236}">
                  <a16:creationId xmlns:a16="http://schemas.microsoft.com/office/drawing/2014/main" id="{BA4B13E6-BED1-4537-6E4C-676CEEAAA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81" t="21958" r="31577" b="16949"/>
            <a:stretch/>
          </p:blipFill>
          <p:spPr>
            <a:xfrm>
              <a:off x="8581477" y="3005051"/>
              <a:ext cx="1718174" cy="223430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1D4F5B3-B8EE-4EF2-C4C4-FB4844D0F40E}"/>
                </a:ext>
              </a:extLst>
            </p:cNvPr>
            <p:cNvGrpSpPr/>
            <p:nvPr/>
          </p:nvGrpSpPr>
          <p:grpSpPr>
            <a:xfrm>
              <a:off x="6894858" y="3154915"/>
              <a:ext cx="2460832" cy="1966015"/>
              <a:chOff x="6067083" y="2458580"/>
              <a:chExt cx="3410292" cy="2068936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2746287B-9605-2163-195E-9CB826BC46B0}"/>
                  </a:ext>
                </a:extLst>
              </p:cNvPr>
              <p:cNvSpPr/>
              <p:nvPr/>
            </p:nvSpPr>
            <p:spPr>
              <a:xfrm rot="5400000">
                <a:off x="7615108" y="2631787"/>
                <a:ext cx="1990983" cy="1733550"/>
              </a:xfrm>
              <a:prstGeom prst="triangle">
                <a:avLst/>
              </a:prstGeom>
              <a:solidFill>
                <a:srgbClr val="E5DEDB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ACB06A-C4E6-3933-FE57-72B8EFD71C8E}"/>
                  </a:ext>
                </a:extLst>
              </p:cNvPr>
              <p:cNvSpPr/>
              <p:nvPr/>
            </p:nvSpPr>
            <p:spPr>
              <a:xfrm>
                <a:off x="6791325" y="2458580"/>
                <a:ext cx="1257300" cy="206893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B6DD69B-C53D-E018-A00B-FC3135E35D53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18"/>
              <a:srcRect l="12937" t="433" r="18056" b="-433"/>
              <a:stretch/>
            </p:blipFill>
            <p:spPr>
              <a:xfrm>
                <a:off x="6067083" y="2497877"/>
                <a:ext cx="2623108" cy="1990340"/>
              </a:xfrm>
              <a:prstGeom prst="ellipse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29BAB5-C180-C4A0-2B37-0165C3000C09}"/>
              </a:ext>
            </a:extLst>
          </p:cNvPr>
          <p:cNvGrpSpPr/>
          <p:nvPr/>
        </p:nvGrpSpPr>
        <p:grpSpPr>
          <a:xfrm>
            <a:off x="6868475" y="4108620"/>
            <a:ext cx="3404052" cy="2234305"/>
            <a:chOff x="6895599" y="3005051"/>
            <a:chExt cx="3404052" cy="2234305"/>
          </a:xfrm>
        </p:grpSpPr>
        <p:pic>
          <p:nvPicPr>
            <p:cNvPr id="25" name="Picture 24" descr="A picture containing dark, orange, colorful&#10;&#10;Description automatically generated">
              <a:extLst>
                <a:ext uri="{FF2B5EF4-FFF2-40B4-BE49-F238E27FC236}">
                  <a16:creationId xmlns:a16="http://schemas.microsoft.com/office/drawing/2014/main" id="{411A98FD-1E77-3A69-4908-7A8BEAC19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81" t="21958" r="31577" b="16949"/>
            <a:stretch/>
          </p:blipFill>
          <p:spPr>
            <a:xfrm>
              <a:off x="8581477" y="3005051"/>
              <a:ext cx="1718174" cy="223430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1AAC1D1-B9A0-85C4-989B-A8BCBD15EE90}"/>
                </a:ext>
              </a:extLst>
            </p:cNvPr>
            <p:cNvGrpSpPr/>
            <p:nvPr/>
          </p:nvGrpSpPr>
          <p:grpSpPr>
            <a:xfrm>
              <a:off x="6895599" y="3154915"/>
              <a:ext cx="2460092" cy="1966015"/>
              <a:chOff x="6068109" y="2458580"/>
              <a:chExt cx="3409266" cy="2068936"/>
            </a:xfrm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9FD67926-8071-7CD9-70B1-E9B66C26809D}"/>
                  </a:ext>
                </a:extLst>
              </p:cNvPr>
              <p:cNvSpPr/>
              <p:nvPr/>
            </p:nvSpPr>
            <p:spPr>
              <a:xfrm rot="5400000">
                <a:off x="7615108" y="2631787"/>
                <a:ext cx="1990983" cy="1733550"/>
              </a:xfrm>
              <a:prstGeom prst="triangle">
                <a:avLst/>
              </a:prstGeom>
              <a:solidFill>
                <a:srgbClr val="E5DEDB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9390FA1-D7C1-472E-8659-31266C05F8FC}"/>
                  </a:ext>
                </a:extLst>
              </p:cNvPr>
              <p:cNvSpPr/>
              <p:nvPr/>
            </p:nvSpPr>
            <p:spPr>
              <a:xfrm>
                <a:off x="6791325" y="2458580"/>
                <a:ext cx="1257300" cy="206893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B6DF983-EF3A-2038-089C-0672094F230A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18"/>
              <a:srcRect l="12937" t="433" r="18056" b="-433"/>
              <a:stretch/>
            </p:blipFill>
            <p:spPr>
              <a:xfrm rot="5400000">
                <a:off x="6382689" y="2182518"/>
                <a:ext cx="1991897" cy="2621058"/>
              </a:xfrm>
              <a:prstGeom prst="ellipse">
                <a:avLst/>
              </a:prstGeom>
            </p:spPr>
          </p:pic>
        </p:grpSp>
      </p:grp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3556BA09-4D85-FF4D-19AD-D00DBDF5790C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1219119" y="1674146"/>
            <a:ext cx="781350" cy="153117"/>
          </a:xfrm>
          <a:prstGeom prst="curvedConnector3">
            <a:avLst>
              <a:gd name="adj1" fmla="val 78466"/>
            </a:avLst>
          </a:prstGeom>
          <a:ln w="76200">
            <a:solidFill>
              <a:schemeClr val="accent5"/>
            </a:solidFill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3F18DE57-3D08-AD02-62C2-84D9503934B5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10938513" y="1554386"/>
            <a:ext cx="800373" cy="373614"/>
          </a:xfrm>
          <a:prstGeom prst="curvedConnector3">
            <a:avLst>
              <a:gd name="adj1" fmla="val 77790"/>
            </a:avLst>
          </a:prstGeom>
          <a:ln w="76200">
            <a:solidFill>
              <a:schemeClr val="accent5"/>
            </a:solidFill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DBBFDB42-5DA5-ECA6-473D-FD3D398AEF1E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9991773" y="4187030"/>
            <a:ext cx="1319497" cy="757988"/>
          </a:xfrm>
          <a:prstGeom prst="curvedConnector2">
            <a:avLst/>
          </a:prstGeom>
          <a:ln w="76200">
            <a:solidFill>
              <a:schemeClr val="accent5"/>
            </a:solidFill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76208FE-9A19-F6B2-3F3E-ED98BF943D58}"/>
              </a:ext>
            </a:extLst>
          </p:cNvPr>
          <p:cNvCxnSpPr>
            <a:cxnSpLocks/>
            <a:endCxn id="19" idx="3"/>
          </p:cNvCxnSpPr>
          <p:nvPr/>
        </p:nvCxnSpPr>
        <p:spPr>
          <a:xfrm rot="16200000" flipH="1">
            <a:off x="976568" y="4251385"/>
            <a:ext cx="1319499" cy="629277"/>
          </a:xfrm>
          <a:prstGeom prst="curvedConnector2">
            <a:avLst/>
          </a:prstGeom>
          <a:ln w="76200">
            <a:solidFill>
              <a:schemeClr val="accent5"/>
            </a:solidFill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C4C4E66-32D4-1E79-53FC-B63DB76C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9358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55C19E-77AE-C20C-9D4F-F0F9C4F2E942}"/>
              </a:ext>
            </a:extLst>
          </p:cNvPr>
          <p:cNvGrpSpPr/>
          <p:nvPr/>
        </p:nvGrpSpPr>
        <p:grpSpPr>
          <a:xfrm>
            <a:off x="6096000" y="169106"/>
            <a:ext cx="5435058" cy="6519787"/>
            <a:chOff x="0" y="338213"/>
            <a:chExt cx="5435058" cy="65197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9B04F5-0AAB-DC87-41B9-81AA80E71880}"/>
                </a:ext>
              </a:extLst>
            </p:cNvPr>
            <p:cNvGrpSpPr/>
            <p:nvPr/>
          </p:nvGrpSpPr>
          <p:grpSpPr>
            <a:xfrm>
              <a:off x="1794785" y="3597959"/>
              <a:ext cx="1782090" cy="1782133"/>
              <a:chOff x="1794785" y="3597959"/>
              <a:chExt cx="1782090" cy="17821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5F5899F-707E-A39D-DA87-44D55E545F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1794785" y="3597959"/>
                <a:ext cx="1782090" cy="1782133"/>
                <a:chOff x="7904195" y="3711841"/>
                <a:chExt cx="2431617" cy="2555083"/>
              </a:xfrm>
            </p:grpSpPr>
            <p:pic>
              <p:nvPicPr>
                <p:cNvPr id="28" name="Graphic 27" descr="Sound Medium with solid fill">
                  <a:extLst>
                    <a:ext uri="{FF2B5EF4-FFF2-40B4-BE49-F238E27FC236}">
                      <a16:creationId xmlns:a16="http://schemas.microsoft.com/office/drawing/2014/main" id="{982D5DB7-2437-4559-2AE6-94CEDC9CE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45" y="4446810"/>
                  <a:ext cx="1642089" cy="1642089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05165A2-16A3-6333-4FCB-EC50E1CF22BD}"/>
                    </a:ext>
                  </a:extLst>
                </p:cNvPr>
                <p:cNvGrpSpPr/>
                <p:nvPr/>
              </p:nvGrpSpPr>
              <p:grpSpPr>
                <a:xfrm>
                  <a:off x="7904195" y="3711841"/>
                  <a:ext cx="2431617" cy="2555083"/>
                  <a:chOff x="7904195" y="3711841"/>
                  <a:chExt cx="2431617" cy="2555083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DC9ED3-44C5-DEC9-3C25-9C32DED0D4D0}"/>
                      </a:ext>
                    </a:extLst>
                  </p:cNvPr>
                  <p:cNvSpPr/>
                  <p:nvPr/>
                </p:nvSpPr>
                <p:spPr>
                  <a:xfrm>
                    <a:off x="8287718" y="4567597"/>
                    <a:ext cx="938676" cy="16993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1" name="Graphic 30" descr="Radio microphone with solid fill">
                    <a:extLst>
                      <a:ext uri="{FF2B5EF4-FFF2-40B4-BE49-F238E27FC236}">
                        <a16:creationId xmlns:a16="http://schemas.microsoft.com/office/drawing/2014/main" id="{1B463C31-F505-60E6-E5E7-EFC160AFF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583338" y="4904232"/>
                    <a:ext cx="734056" cy="85998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76F80-F848-C2DC-95F5-7AD362845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350" t="61628" r="4634" b="11626"/>
                  <a:stretch/>
                </p:blipFill>
                <p:spPr bwMode="auto">
                  <a:xfrm>
                    <a:off x="8473519" y="3711841"/>
                    <a:ext cx="1862293" cy="997290"/>
                  </a:xfrm>
                  <a:prstGeom prst="cloudCallout">
                    <a:avLst/>
                  </a:prstGeom>
                  <a:noFill/>
                  <a:ln w="28575">
                    <a:noFill/>
                  </a:ln>
                </p:spPr>
              </p:pic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378DC98-7CA9-F1CF-9DEA-98CD0A1695CB}"/>
                      </a:ext>
                    </a:extLst>
                  </p:cNvPr>
                  <p:cNvSpPr/>
                  <p:nvPr/>
                </p:nvSpPr>
                <p:spPr>
                  <a:xfrm>
                    <a:off x="8119767" y="4512646"/>
                    <a:ext cx="838254" cy="7831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Head with gears with solid fill">
                    <a:extLst>
                      <a:ext uri="{FF2B5EF4-FFF2-40B4-BE49-F238E27FC236}">
                        <a16:creationId xmlns:a16="http://schemas.microsoft.com/office/drawing/2014/main" id="{D74A6FAD-828B-9C4C-8207-794C723AB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04195" y="4364533"/>
                    <a:ext cx="1399686" cy="13996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0CE882-97F9-469B-DAD1-4FD5C1711D97}"/>
                  </a:ext>
                </a:extLst>
              </p:cNvPr>
              <p:cNvSpPr/>
              <p:nvPr/>
            </p:nvSpPr>
            <p:spPr>
              <a:xfrm>
                <a:off x="2864667" y="4136709"/>
                <a:ext cx="530775" cy="52067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5D67D6-D680-1D99-399A-97EF3698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346" y="2118895"/>
              <a:ext cx="3652711" cy="23422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835AB-7BA2-EBC4-781F-21EAEBFDF61F}"/>
                </a:ext>
              </a:extLst>
            </p:cNvPr>
            <p:cNvGrpSpPr/>
            <p:nvPr/>
          </p:nvGrpSpPr>
          <p:grpSpPr>
            <a:xfrm>
              <a:off x="1806712" y="436269"/>
              <a:ext cx="3628346" cy="2342289"/>
              <a:chOff x="0" y="0"/>
              <a:chExt cx="2246630" cy="14195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45A30D-D673-00F4-CCF7-A0C4FBC93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246630" cy="1360170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FACF79-C1A2-BCF3-6A70-F6C7957CC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2463" y="1229734"/>
                <a:ext cx="189865" cy="189865"/>
              </a:xfrm>
              <a:prstGeom prst="rect">
                <a:avLst/>
              </a:prstGeom>
              <a:ln>
                <a:noFill/>
              </a:ln>
              <a:effectLst>
                <a:glow rad="50800">
                  <a:srgbClr val="FF0000">
                    <a:alpha val="40000"/>
                  </a:srgbClr>
                </a:glo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F52075-749D-67C6-1789-A55DD7A98095}"/>
                </a:ext>
              </a:extLst>
            </p:cNvPr>
            <p:cNvSpPr txBox="1"/>
            <p:nvPr/>
          </p:nvSpPr>
          <p:spPr>
            <a:xfrm>
              <a:off x="121634" y="338213"/>
              <a:ext cx="16850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SOCIAL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E1B26-ECEA-1A50-C43C-82176EC0EE4B}"/>
                </a:ext>
              </a:extLst>
            </p:cNvPr>
            <p:cNvSpPr txBox="1"/>
            <p:nvPr/>
          </p:nvSpPr>
          <p:spPr>
            <a:xfrm>
              <a:off x="3821112" y="676767"/>
              <a:ext cx="1292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2 RUNS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72B0C-76F9-A56D-44BD-F668C4384E32}"/>
                </a:ext>
              </a:extLst>
            </p:cNvPr>
            <p:cNvSpPr txBox="1"/>
            <p:nvPr/>
          </p:nvSpPr>
          <p:spPr>
            <a:xfrm>
              <a:off x="0" y="2020839"/>
              <a:ext cx="18067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PERCEPTUAL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4338B1-BD55-13BE-32D3-D863C5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2183" y="4304548"/>
              <a:ext cx="308931" cy="313271"/>
            </a:xfrm>
            <a:prstGeom prst="rect">
              <a:avLst/>
            </a:prstGeom>
            <a:ln>
              <a:noFill/>
            </a:ln>
            <a:effectLst>
              <a:glow rad="50800">
                <a:srgbClr val="FF0000">
                  <a:alpha val="40000"/>
                </a:srgb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0C236F-4C52-9FDB-834C-2D948056164A}"/>
                </a:ext>
              </a:extLst>
            </p:cNvPr>
            <p:cNvSpPr txBox="1"/>
            <p:nvPr/>
          </p:nvSpPr>
          <p:spPr>
            <a:xfrm>
              <a:off x="681404" y="3801521"/>
              <a:ext cx="11131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FREE</a:t>
              </a:r>
            </a:p>
            <a:p>
              <a:pPr algn="r"/>
              <a:r>
                <a:rPr lang="en-US" sz="2400" b="1" dirty="0"/>
                <a:t>RECALL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FE527A3-1FBB-1543-E013-0B7AB24D348F}"/>
                </a:ext>
              </a:extLst>
            </p:cNvPr>
            <p:cNvSpPr/>
            <p:nvPr/>
          </p:nvSpPr>
          <p:spPr>
            <a:xfrm>
              <a:off x="1136722" y="1558385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AC1DA62-DED4-E9A4-0A95-BA91594AE6D1}"/>
                </a:ext>
              </a:extLst>
            </p:cNvPr>
            <p:cNvSpPr/>
            <p:nvPr/>
          </p:nvSpPr>
          <p:spPr>
            <a:xfrm>
              <a:off x="1136722" y="3271119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B2C0824C-8932-3117-A0F4-BFB41E153AEC}"/>
                </a:ext>
              </a:extLst>
            </p:cNvPr>
            <p:cNvSpPr/>
            <p:nvPr/>
          </p:nvSpPr>
          <p:spPr>
            <a:xfrm>
              <a:off x="1136722" y="5069798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26C1F0-8006-1418-22A6-DEAB20760EBF}"/>
                </a:ext>
              </a:extLst>
            </p:cNvPr>
            <p:cNvSpPr txBox="1"/>
            <p:nvPr/>
          </p:nvSpPr>
          <p:spPr>
            <a:xfrm>
              <a:off x="49178" y="5600200"/>
              <a:ext cx="17331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INDIVIDUAL</a:t>
              </a:r>
            </a:p>
            <a:p>
              <a:pPr algn="r"/>
              <a:r>
                <a:rPr lang="en-US" sz="2400" b="1" dirty="0"/>
                <a:t>DIFFERENCE</a:t>
              </a:r>
              <a:br>
                <a:rPr lang="en-US" sz="2400" b="1" dirty="0"/>
              </a:br>
              <a:r>
                <a:rPr lang="en-US" sz="2400" b="1" dirty="0"/>
                <a:t>MEASURES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4090A-3F28-3F53-7811-669751A8E23F}"/>
                </a:ext>
              </a:extLst>
            </p:cNvPr>
            <p:cNvGrpSpPr/>
            <p:nvPr/>
          </p:nvGrpSpPr>
          <p:grpSpPr>
            <a:xfrm>
              <a:off x="1634164" y="4909744"/>
              <a:ext cx="3066648" cy="1948256"/>
              <a:chOff x="-740563" y="718358"/>
              <a:chExt cx="10266929" cy="6847314"/>
            </a:xfrm>
          </p:grpSpPr>
          <p:pic>
            <p:nvPicPr>
              <p:cNvPr id="25" name="Graphic 24" descr="Television with solid fill">
                <a:extLst>
                  <a:ext uri="{FF2B5EF4-FFF2-40B4-BE49-F238E27FC236}">
                    <a16:creationId xmlns:a16="http://schemas.microsoft.com/office/drawing/2014/main" id="{D5550B5A-73A3-7FE1-763C-F9B6DEEC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780561" y="718358"/>
                <a:ext cx="5745805" cy="6284488"/>
              </a:xfrm>
              <a:prstGeom prst="rect">
                <a:avLst/>
              </a:prstGeom>
            </p:spPr>
          </p:pic>
          <p:pic>
            <p:nvPicPr>
              <p:cNvPr id="26" name="Graphic 25" descr="User with solid fill">
                <a:extLst>
                  <a:ext uri="{FF2B5EF4-FFF2-40B4-BE49-F238E27FC236}">
                    <a16:creationId xmlns:a16="http://schemas.microsoft.com/office/drawing/2014/main" id="{3A4B19A7-BF68-6187-912A-D7B79B6B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740563" y="2093549"/>
                <a:ext cx="5472121" cy="5472123"/>
              </a:xfrm>
              <a:prstGeom prst="rect">
                <a:avLst/>
              </a:prstGeom>
            </p:spPr>
          </p:pic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AF6E2B6-1969-EF7D-E55E-1DCC8AEB2633}"/>
              </a:ext>
            </a:extLst>
          </p:cNvPr>
          <p:cNvSpPr/>
          <p:nvPr/>
        </p:nvSpPr>
        <p:spPr>
          <a:xfrm>
            <a:off x="6009774" y="3102012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709669-E087-AEF0-2E11-4A5E0C1635D4}"/>
              </a:ext>
            </a:extLst>
          </p:cNvPr>
          <p:cNvSpPr/>
          <p:nvPr/>
        </p:nvSpPr>
        <p:spPr>
          <a:xfrm>
            <a:off x="5839662" y="1228501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9C981D-370E-2007-13F3-CAAD35E23DB0}"/>
              </a:ext>
            </a:extLst>
          </p:cNvPr>
          <p:cNvSpPr/>
          <p:nvPr/>
        </p:nvSpPr>
        <p:spPr>
          <a:xfrm>
            <a:off x="6721677" y="1946881"/>
            <a:ext cx="3195435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575ADF-92B0-1AAD-3384-0098D3DE4DF1}"/>
              </a:ext>
            </a:extLst>
          </p:cNvPr>
          <p:cNvSpPr/>
          <p:nvPr/>
        </p:nvSpPr>
        <p:spPr>
          <a:xfrm>
            <a:off x="8634630" y="2730051"/>
            <a:ext cx="3438221" cy="37987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55C19E-77AE-C20C-9D4F-F0F9C4F2E942}"/>
              </a:ext>
            </a:extLst>
          </p:cNvPr>
          <p:cNvGrpSpPr/>
          <p:nvPr/>
        </p:nvGrpSpPr>
        <p:grpSpPr>
          <a:xfrm>
            <a:off x="6096000" y="169106"/>
            <a:ext cx="5435058" cy="6519787"/>
            <a:chOff x="0" y="338213"/>
            <a:chExt cx="5435058" cy="65197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9B04F5-0AAB-DC87-41B9-81AA80E71880}"/>
                </a:ext>
              </a:extLst>
            </p:cNvPr>
            <p:cNvGrpSpPr/>
            <p:nvPr/>
          </p:nvGrpSpPr>
          <p:grpSpPr>
            <a:xfrm>
              <a:off x="1794785" y="3597959"/>
              <a:ext cx="1782090" cy="1782133"/>
              <a:chOff x="1794785" y="3597959"/>
              <a:chExt cx="1782090" cy="17821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5F5899F-707E-A39D-DA87-44D55E545F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1794785" y="3597959"/>
                <a:ext cx="1782090" cy="1782133"/>
                <a:chOff x="7904195" y="3711841"/>
                <a:chExt cx="2431617" cy="2555083"/>
              </a:xfrm>
            </p:grpSpPr>
            <p:pic>
              <p:nvPicPr>
                <p:cNvPr id="28" name="Graphic 27" descr="Sound Medium with solid fill">
                  <a:extLst>
                    <a:ext uri="{FF2B5EF4-FFF2-40B4-BE49-F238E27FC236}">
                      <a16:creationId xmlns:a16="http://schemas.microsoft.com/office/drawing/2014/main" id="{982D5DB7-2437-4559-2AE6-94CEDC9CE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45" y="4446810"/>
                  <a:ext cx="1642089" cy="1642089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05165A2-16A3-6333-4FCB-EC50E1CF22BD}"/>
                    </a:ext>
                  </a:extLst>
                </p:cNvPr>
                <p:cNvGrpSpPr/>
                <p:nvPr/>
              </p:nvGrpSpPr>
              <p:grpSpPr>
                <a:xfrm>
                  <a:off x="7904195" y="3711841"/>
                  <a:ext cx="2431617" cy="2555083"/>
                  <a:chOff x="7904195" y="3711841"/>
                  <a:chExt cx="2431617" cy="2555083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DC9ED3-44C5-DEC9-3C25-9C32DED0D4D0}"/>
                      </a:ext>
                    </a:extLst>
                  </p:cNvPr>
                  <p:cNvSpPr/>
                  <p:nvPr/>
                </p:nvSpPr>
                <p:spPr>
                  <a:xfrm>
                    <a:off x="8287718" y="4567597"/>
                    <a:ext cx="938676" cy="16993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1" name="Graphic 30" descr="Radio microphone with solid fill">
                    <a:extLst>
                      <a:ext uri="{FF2B5EF4-FFF2-40B4-BE49-F238E27FC236}">
                        <a16:creationId xmlns:a16="http://schemas.microsoft.com/office/drawing/2014/main" id="{1B463C31-F505-60E6-E5E7-EFC160AFF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583338" y="4904232"/>
                    <a:ext cx="734056" cy="85998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76F80-F848-C2DC-95F5-7AD362845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350" t="61628" r="4634" b="11626"/>
                  <a:stretch/>
                </p:blipFill>
                <p:spPr bwMode="auto">
                  <a:xfrm>
                    <a:off x="8473519" y="3711841"/>
                    <a:ext cx="1862293" cy="997290"/>
                  </a:xfrm>
                  <a:prstGeom prst="cloudCallout">
                    <a:avLst/>
                  </a:prstGeom>
                  <a:noFill/>
                  <a:ln w="28575">
                    <a:noFill/>
                  </a:ln>
                </p:spPr>
              </p:pic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378DC98-7CA9-F1CF-9DEA-98CD0A1695CB}"/>
                      </a:ext>
                    </a:extLst>
                  </p:cNvPr>
                  <p:cNvSpPr/>
                  <p:nvPr/>
                </p:nvSpPr>
                <p:spPr>
                  <a:xfrm>
                    <a:off x="8119767" y="4512646"/>
                    <a:ext cx="838254" cy="7831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Head with gears with solid fill">
                    <a:extLst>
                      <a:ext uri="{FF2B5EF4-FFF2-40B4-BE49-F238E27FC236}">
                        <a16:creationId xmlns:a16="http://schemas.microsoft.com/office/drawing/2014/main" id="{D74A6FAD-828B-9C4C-8207-794C723AB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04195" y="4364533"/>
                    <a:ext cx="1399686" cy="13996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0CE882-97F9-469B-DAD1-4FD5C1711D97}"/>
                  </a:ext>
                </a:extLst>
              </p:cNvPr>
              <p:cNvSpPr/>
              <p:nvPr/>
            </p:nvSpPr>
            <p:spPr>
              <a:xfrm>
                <a:off x="2864667" y="4136709"/>
                <a:ext cx="530775" cy="52067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5D67D6-D680-1D99-399A-97EF3698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346" y="2118895"/>
              <a:ext cx="3652711" cy="23422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835AB-7BA2-EBC4-781F-21EAEBFDF61F}"/>
                </a:ext>
              </a:extLst>
            </p:cNvPr>
            <p:cNvGrpSpPr/>
            <p:nvPr/>
          </p:nvGrpSpPr>
          <p:grpSpPr>
            <a:xfrm>
              <a:off x="1806712" y="436269"/>
              <a:ext cx="3628346" cy="2342289"/>
              <a:chOff x="0" y="0"/>
              <a:chExt cx="2246630" cy="14195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45A30D-D673-00F4-CCF7-A0C4FBC93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246630" cy="1360170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FACF79-C1A2-BCF3-6A70-F6C7957CC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2463" y="1229734"/>
                <a:ext cx="189865" cy="189865"/>
              </a:xfrm>
              <a:prstGeom prst="rect">
                <a:avLst/>
              </a:prstGeom>
              <a:ln>
                <a:noFill/>
              </a:ln>
              <a:effectLst>
                <a:glow rad="50800">
                  <a:srgbClr val="FF0000">
                    <a:alpha val="40000"/>
                  </a:srgbClr>
                </a:glo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F52075-749D-67C6-1789-A55DD7A98095}"/>
                </a:ext>
              </a:extLst>
            </p:cNvPr>
            <p:cNvSpPr txBox="1"/>
            <p:nvPr/>
          </p:nvSpPr>
          <p:spPr>
            <a:xfrm>
              <a:off x="121634" y="338213"/>
              <a:ext cx="16850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SOCIAL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E1B26-ECEA-1A50-C43C-82176EC0EE4B}"/>
                </a:ext>
              </a:extLst>
            </p:cNvPr>
            <p:cNvSpPr txBox="1"/>
            <p:nvPr/>
          </p:nvSpPr>
          <p:spPr>
            <a:xfrm>
              <a:off x="3821112" y="676767"/>
              <a:ext cx="1292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2 RUNS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72B0C-76F9-A56D-44BD-F668C4384E32}"/>
                </a:ext>
              </a:extLst>
            </p:cNvPr>
            <p:cNvSpPr txBox="1"/>
            <p:nvPr/>
          </p:nvSpPr>
          <p:spPr>
            <a:xfrm>
              <a:off x="0" y="2020839"/>
              <a:ext cx="18067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PERCEPTUAL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4338B1-BD55-13BE-32D3-D863C5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2183" y="4304548"/>
              <a:ext cx="308931" cy="313271"/>
            </a:xfrm>
            <a:prstGeom prst="rect">
              <a:avLst/>
            </a:prstGeom>
            <a:ln>
              <a:noFill/>
            </a:ln>
            <a:effectLst>
              <a:glow rad="50800">
                <a:srgbClr val="FF0000">
                  <a:alpha val="40000"/>
                </a:srgb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0C236F-4C52-9FDB-834C-2D948056164A}"/>
                </a:ext>
              </a:extLst>
            </p:cNvPr>
            <p:cNvSpPr txBox="1"/>
            <p:nvPr/>
          </p:nvSpPr>
          <p:spPr>
            <a:xfrm>
              <a:off x="681404" y="3801521"/>
              <a:ext cx="11131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FREE</a:t>
              </a:r>
            </a:p>
            <a:p>
              <a:pPr algn="r"/>
              <a:r>
                <a:rPr lang="en-US" sz="2400" b="1" dirty="0"/>
                <a:t>RECALL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FE527A3-1FBB-1543-E013-0B7AB24D348F}"/>
                </a:ext>
              </a:extLst>
            </p:cNvPr>
            <p:cNvSpPr/>
            <p:nvPr/>
          </p:nvSpPr>
          <p:spPr>
            <a:xfrm>
              <a:off x="1136722" y="1558385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AC1DA62-DED4-E9A4-0A95-BA91594AE6D1}"/>
                </a:ext>
              </a:extLst>
            </p:cNvPr>
            <p:cNvSpPr/>
            <p:nvPr/>
          </p:nvSpPr>
          <p:spPr>
            <a:xfrm>
              <a:off x="1136722" y="3271119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B2C0824C-8932-3117-A0F4-BFB41E153AEC}"/>
                </a:ext>
              </a:extLst>
            </p:cNvPr>
            <p:cNvSpPr/>
            <p:nvPr/>
          </p:nvSpPr>
          <p:spPr>
            <a:xfrm>
              <a:off x="1136722" y="5069798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26C1F0-8006-1418-22A6-DEAB20760EBF}"/>
                </a:ext>
              </a:extLst>
            </p:cNvPr>
            <p:cNvSpPr txBox="1"/>
            <p:nvPr/>
          </p:nvSpPr>
          <p:spPr>
            <a:xfrm>
              <a:off x="49178" y="5600200"/>
              <a:ext cx="17331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INDIVIDUAL</a:t>
              </a:r>
            </a:p>
            <a:p>
              <a:pPr algn="r"/>
              <a:r>
                <a:rPr lang="en-US" sz="2400" b="1" dirty="0"/>
                <a:t>DIFFERENCE</a:t>
              </a:r>
              <a:br>
                <a:rPr lang="en-US" sz="2400" b="1" dirty="0"/>
              </a:br>
              <a:r>
                <a:rPr lang="en-US" sz="2400" b="1" dirty="0"/>
                <a:t>MEASURES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4090A-3F28-3F53-7811-669751A8E23F}"/>
                </a:ext>
              </a:extLst>
            </p:cNvPr>
            <p:cNvGrpSpPr/>
            <p:nvPr/>
          </p:nvGrpSpPr>
          <p:grpSpPr>
            <a:xfrm>
              <a:off x="1634164" y="4909744"/>
              <a:ext cx="3066648" cy="1948256"/>
              <a:chOff x="-740563" y="718358"/>
              <a:chExt cx="10266929" cy="6847314"/>
            </a:xfrm>
          </p:grpSpPr>
          <p:pic>
            <p:nvPicPr>
              <p:cNvPr id="25" name="Graphic 24" descr="Television with solid fill">
                <a:extLst>
                  <a:ext uri="{FF2B5EF4-FFF2-40B4-BE49-F238E27FC236}">
                    <a16:creationId xmlns:a16="http://schemas.microsoft.com/office/drawing/2014/main" id="{D5550B5A-73A3-7FE1-763C-F9B6DEEC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780561" y="718358"/>
                <a:ext cx="5745805" cy="6284488"/>
              </a:xfrm>
              <a:prstGeom prst="rect">
                <a:avLst/>
              </a:prstGeom>
            </p:spPr>
          </p:pic>
          <p:pic>
            <p:nvPicPr>
              <p:cNvPr id="26" name="Graphic 25" descr="User with solid fill">
                <a:extLst>
                  <a:ext uri="{FF2B5EF4-FFF2-40B4-BE49-F238E27FC236}">
                    <a16:creationId xmlns:a16="http://schemas.microsoft.com/office/drawing/2014/main" id="{3A4B19A7-BF68-6187-912A-D7B79B6B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740563" y="2093549"/>
                <a:ext cx="5472121" cy="5472123"/>
              </a:xfrm>
              <a:prstGeom prst="rect">
                <a:avLst/>
              </a:prstGeom>
            </p:spPr>
          </p:pic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AF6E2B6-1969-EF7D-E55E-1DCC8AEB2633}"/>
              </a:ext>
            </a:extLst>
          </p:cNvPr>
          <p:cNvSpPr/>
          <p:nvPr/>
        </p:nvSpPr>
        <p:spPr>
          <a:xfrm>
            <a:off x="6009774" y="3102012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709669-E087-AEF0-2E11-4A5E0C1635D4}"/>
              </a:ext>
            </a:extLst>
          </p:cNvPr>
          <p:cNvSpPr/>
          <p:nvPr/>
        </p:nvSpPr>
        <p:spPr>
          <a:xfrm>
            <a:off x="6506177" y="3438861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9C981D-370E-2007-13F3-CAAD35E23DB0}"/>
              </a:ext>
            </a:extLst>
          </p:cNvPr>
          <p:cNvSpPr/>
          <p:nvPr/>
        </p:nvSpPr>
        <p:spPr>
          <a:xfrm>
            <a:off x="6964777" y="3776649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575ADF-92B0-1AAD-3384-0098D3DE4DF1}"/>
              </a:ext>
            </a:extLst>
          </p:cNvPr>
          <p:cNvSpPr/>
          <p:nvPr/>
        </p:nvSpPr>
        <p:spPr>
          <a:xfrm>
            <a:off x="8219896" y="4958441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55C19E-77AE-C20C-9D4F-F0F9C4F2E942}"/>
              </a:ext>
            </a:extLst>
          </p:cNvPr>
          <p:cNvGrpSpPr/>
          <p:nvPr/>
        </p:nvGrpSpPr>
        <p:grpSpPr>
          <a:xfrm>
            <a:off x="6096000" y="169106"/>
            <a:ext cx="5435058" cy="6519787"/>
            <a:chOff x="0" y="338213"/>
            <a:chExt cx="5435058" cy="65197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9B04F5-0AAB-DC87-41B9-81AA80E71880}"/>
                </a:ext>
              </a:extLst>
            </p:cNvPr>
            <p:cNvGrpSpPr/>
            <p:nvPr/>
          </p:nvGrpSpPr>
          <p:grpSpPr>
            <a:xfrm>
              <a:off x="1794785" y="3597959"/>
              <a:ext cx="1782090" cy="1782133"/>
              <a:chOff x="1794785" y="3597959"/>
              <a:chExt cx="1782090" cy="17821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5F5899F-707E-A39D-DA87-44D55E545F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1794785" y="3597959"/>
                <a:ext cx="1782090" cy="1782133"/>
                <a:chOff x="7904195" y="3711841"/>
                <a:chExt cx="2431617" cy="2555083"/>
              </a:xfrm>
            </p:grpSpPr>
            <p:pic>
              <p:nvPicPr>
                <p:cNvPr id="28" name="Graphic 27" descr="Sound Medium with solid fill">
                  <a:extLst>
                    <a:ext uri="{FF2B5EF4-FFF2-40B4-BE49-F238E27FC236}">
                      <a16:creationId xmlns:a16="http://schemas.microsoft.com/office/drawing/2014/main" id="{982D5DB7-2437-4559-2AE6-94CEDC9CE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45" y="4446810"/>
                  <a:ext cx="1642089" cy="1642089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05165A2-16A3-6333-4FCB-EC50E1CF22BD}"/>
                    </a:ext>
                  </a:extLst>
                </p:cNvPr>
                <p:cNvGrpSpPr/>
                <p:nvPr/>
              </p:nvGrpSpPr>
              <p:grpSpPr>
                <a:xfrm>
                  <a:off x="7904195" y="3711841"/>
                  <a:ext cx="2431617" cy="2555083"/>
                  <a:chOff x="7904195" y="3711841"/>
                  <a:chExt cx="2431617" cy="2555083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DC9ED3-44C5-DEC9-3C25-9C32DED0D4D0}"/>
                      </a:ext>
                    </a:extLst>
                  </p:cNvPr>
                  <p:cNvSpPr/>
                  <p:nvPr/>
                </p:nvSpPr>
                <p:spPr>
                  <a:xfrm>
                    <a:off x="8287718" y="4567597"/>
                    <a:ext cx="938676" cy="16993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1" name="Graphic 30" descr="Radio microphone with solid fill">
                    <a:extLst>
                      <a:ext uri="{FF2B5EF4-FFF2-40B4-BE49-F238E27FC236}">
                        <a16:creationId xmlns:a16="http://schemas.microsoft.com/office/drawing/2014/main" id="{1B463C31-F505-60E6-E5E7-EFC160AFF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583338" y="4904232"/>
                    <a:ext cx="734056" cy="85998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76F80-F848-C2DC-95F5-7AD362845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350" t="61628" r="4634" b="11626"/>
                  <a:stretch/>
                </p:blipFill>
                <p:spPr bwMode="auto">
                  <a:xfrm>
                    <a:off x="8473519" y="3711841"/>
                    <a:ext cx="1862293" cy="997290"/>
                  </a:xfrm>
                  <a:prstGeom prst="cloudCallout">
                    <a:avLst/>
                  </a:prstGeom>
                  <a:noFill/>
                  <a:ln w="28575">
                    <a:noFill/>
                  </a:ln>
                </p:spPr>
              </p:pic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378DC98-7CA9-F1CF-9DEA-98CD0A1695CB}"/>
                      </a:ext>
                    </a:extLst>
                  </p:cNvPr>
                  <p:cNvSpPr/>
                  <p:nvPr/>
                </p:nvSpPr>
                <p:spPr>
                  <a:xfrm>
                    <a:off x="8119767" y="4512646"/>
                    <a:ext cx="838254" cy="7831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Head with gears with solid fill">
                    <a:extLst>
                      <a:ext uri="{FF2B5EF4-FFF2-40B4-BE49-F238E27FC236}">
                        <a16:creationId xmlns:a16="http://schemas.microsoft.com/office/drawing/2014/main" id="{D74A6FAD-828B-9C4C-8207-794C723AB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04195" y="4364533"/>
                    <a:ext cx="1399686" cy="13996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0CE882-97F9-469B-DAD1-4FD5C1711D97}"/>
                  </a:ext>
                </a:extLst>
              </p:cNvPr>
              <p:cNvSpPr/>
              <p:nvPr/>
            </p:nvSpPr>
            <p:spPr>
              <a:xfrm>
                <a:off x="2864667" y="4136709"/>
                <a:ext cx="530775" cy="52067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5D67D6-D680-1D99-399A-97EF3698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346" y="2118895"/>
              <a:ext cx="3652711" cy="23422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835AB-7BA2-EBC4-781F-21EAEBFDF61F}"/>
                </a:ext>
              </a:extLst>
            </p:cNvPr>
            <p:cNvGrpSpPr/>
            <p:nvPr/>
          </p:nvGrpSpPr>
          <p:grpSpPr>
            <a:xfrm>
              <a:off x="1806712" y="436269"/>
              <a:ext cx="3628346" cy="2342289"/>
              <a:chOff x="0" y="0"/>
              <a:chExt cx="2246630" cy="14195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45A30D-D673-00F4-CCF7-A0C4FBC93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246630" cy="1360170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FACF79-C1A2-BCF3-6A70-F6C7957CC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2463" y="1229734"/>
                <a:ext cx="189865" cy="189865"/>
              </a:xfrm>
              <a:prstGeom prst="rect">
                <a:avLst/>
              </a:prstGeom>
              <a:ln>
                <a:noFill/>
              </a:ln>
              <a:effectLst>
                <a:glow rad="50800">
                  <a:srgbClr val="FF0000">
                    <a:alpha val="40000"/>
                  </a:srgbClr>
                </a:glo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F52075-749D-67C6-1789-A55DD7A98095}"/>
                </a:ext>
              </a:extLst>
            </p:cNvPr>
            <p:cNvSpPr txBox="1"/>
            <p:nvPr/>
          </p:nvSpPr>
          <p:spPr>
            <a:xfrm>
              <a:off x="121634" y="338213"/>
              <a:ext cx="16850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SOCIAL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E1B26-ECEA-1A50-C43C-82176EC0EE4B}"/>
                </a:ext>
              </a:extLst>
            </p:cNvPr>
            <p:cNvSpPr txBox="1"/>
            <p:nvPr/>
          </p:nvSpPr>
          <p:spPr>
            <a:xfrm>
              <a:off x="3821112" y="676767"/>
              <a:ext cx="1292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2 RUNS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72B0C-76F9-A56D-44BD-F668C4384E32}"/>
                </a:ext>
              </a:extLst>
            </p:cNvPr>
            <p:cNvSpPr txBox="1"/>
            <p:nvPr/>
          </p:nvSpPr>
          <p:spPr>
            <a:xfrm>
              <a:off x="0" y="2020839"/>
              <a:ext cx="18067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PERCEPTUAL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4338B1-BD55-13BE-32D3-D863C5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2183" y="4304548"/>
              <a:ext cx="308931" cy="313271"/>
            </a:xfrm>
            <a:prstGeom prst="rect">
              <a:avLst/>
            </a:prstGeom>
            <a:ln>
              <a:noFill/>
            </a:ln>
            <a:effectLst>
              <a:glow rad="50800">
                <a:srgbClr val="FF0000">
                  <a:alpha val="40000"/>
                </a:srgb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0C236F-4C52-9FDB-834C-2D948056164A}"/>
                </a:ext>
              </a:extLst>
            </p:cNvPr>
            <p:cNvSpPr txBox="1"/>
            <p:nvPr/>
          </p:nvSpPr>
          <p:spPr>
            <a:xfrm>
              <a:off x="681404" y="3801521"/>
              <a:ext cx="11131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FREE</a:t>
              </a:r>
            </a:p>
            <a:p>
              <a:pPr algn="r"/>
              <a:r>
                <a:rPr lang="en-US" sz="2400" b="1" dirty="0"/>
                <a:t>RECALL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FE527A3-1FBB-1543-E013-0B7AB24D348F}"/>
                </a:ext>
              </a:extLst>
            </p:cNvPr>
            <p:cNvSpPr/>
            <p:nvPr/>
          </p:nvSpPr>
          <p:spPr>
            <a:xfrm>
              <a:off x="1136722" y="1558385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AC1DA62-DED4-E9A4-0A95-BA91594AE6D1}"/>
                </a:ext>
              </a:extLst>
            </p:cNvPr>
            <p:cNvSpPr/>
            <p:nvPr/>
          </p:nvSpPr>
          <p:spPr>
            <a:xfrm>
              <a:off x="1136722" y="3271119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B2C0824C-8932-3117-A0F4-BFB41E153AEC}"/>
                </a:ext>
              </a:extLst>
            </p:cNvPr>
            <p:cNvSpPr/>
            <p:nvPr/>
          </p:nvSpPr>
          <p:spPr>
            <a:xfrm>
              <a:off x="1136722" y="5069798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26C1F0-8006-1418-22A6-DEAB20760EBF}"/>
                </a:ext>
              </a:extLst>
            </p:cNvPr>
            <p:cNvSpPr txBox="1"/>
            <p:nvPr/>
          </p:nvSpPr>
          <p:spPr>
            <a:xfrm>
              <a:off x="49178" y="5600200"/>
              <a:ext cx="17331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INDIVIDUAL</a:t>
              </a:r>
            </a:p>
            <a:p>
              <a:pPr algn="r"/>
              <a:r>
                <a:rPr lang="en-US" sz="2400" b="1" dirty="0"/>
                <a:t>DIFFERENCE</a:t>
              </a:r>
              <a:br>
                <a:rPr lang="en-US" sz="2400" b="1" dirty="0"/>
              </a:br>
              <a:r>
                <a:rPr lang="en-US" sz="2400" b="1" dirty="0"/>
                <a:t>MEASURES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4090A-3F28-3F53-7811-669751A8E23F}"/>
                </a:ext>
              </a:extLst>
            </p:cNvPr>
            <p:cNvGrpSpPr/>
            <p:nvPr/>
          </p:nvGrpSpPr>
          <p:grpSpPr>
            <a:xfrm>
              <a:off x="1634164" y="4909744"/>
              <a:ext cx="3066648" cy="1948256"/>
              <a:chOff x="-740563" y="718358"/>
              <a:chExt cx="10266929" cy="6847314"/>
            </a:xfrm>
          </p:grpSpPr>
          <p:pic>
            <p:nvPicPr>
              <p:cNvPr id="25" name="Graphic 24" descr="Television with solid fill">
                <a:extLst>
                  <a:ext uri="{FF2B5EF4-FFF2-40B4-BE49-F238E27FC236}">
                    <a16:creationId xmlns:a16="http://schemas.microsoft.com/office/drawing/2014/main" id="{D5550B5A-73A3-7FE1-763C-F9B6DEEC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780561" y="718358"/>
                <a:ext cx="5745805" cy="6284488"/>
              </a:xfrm>
              <a:prstGeom prst="rect">
                <a:avLst/>
              </a:prstGeom>
            </p:spPr>
          </p:pic>
          <p:pic>
            <p:nvPicPr>
              <p:cNvPr id="26" name="Graphic 25" descr="User with solid fill">
                <a:extLst>
                  <a:ext uri="{FF2B5EF4-FFF2-40B4-BE49-F238E27FC236}">
                    <a16:creationId xmlns:a16="http://schemas.microsoft.com/office/drawing/2014/main" id="{3A4B19A7-BF68-6187-912A-D7B79B6B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740563" y="2093549"/>
                <a:ext cx="5472121" cy="5472123"/>
              </a:xfrm>
              <a:prstGeom prst="rect">
                <a:avLst/>
              </a:prstGeom>
            </p:spPr>
          </p:pic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AF6E2B6-1969-EF7D-E55E-1DCC8AEB2633}"/>
              </a:ext>
            </a:extLst>
          </p:cNvPr>
          <p:cNvSpPr/>
          <p:nvPr/>
        </p:nvSpPr>
        <p:spPr>
          <a:xfrm>
            <a:off x="6009774" y="3102012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709669-E087-AEF0-2E11-4A5E0C1635D4}"/>
              </a:ext>
            </a:extLst>
          </p:cNvPr>
          <p:cNvSpPr/>
          <p:nvPr/>
        </p:nvSpPr>
        <p:spPr>
          <a:xfrm>
            <a:off x="6506177" y="3438861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9C981D-370E-2007-13F3-CAAD35E23DB0}"/>
              </a:ext>
            </a:extLst>
          </p:cNvPr>
          <p:cNvSpPr/>
          <p:nvPr/>
        </p:nvSpPr>
        <p:spPr>
          <a:xfrm>
            <a:off x="6964777" y="3776649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575ADF-92B0-1AAD-3384-0098D3DE4DF1}"/>
              </a:ext>
            </a:extLst>
          </p:cNvPr>
          <p:cNvSpPr/>
          <p:nvPr/>
        </p:nvSpPr>
        <p:spPr>
          <a:xfrm>
            <a:off x="8219896" y="4958441"/>
            <a:ext cx="2843881" cy="3426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06899-2D06-C674-CA8B-D9376322B077}"/>
              </a:ext>
            </a:extLst>
          </p:cNvPr>
          <p:cNvSpPr txBox="1"/>
          <p:nvPr/>
        </p:nvSpPr>
        <p:spPr>
          <a:xfrm>
            <a:off x="681127" y="541854"/>
            <a:ext cx="5328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social uncertainty judgments differ non-social uncertainty judgments? </a:t>
            </a:r>
          </a:p>
        </p:txBody>
      </p:sp>
    </p:spTree>
    <p:extLst>
      <p:ext uri="{BB962C8B-B14F-4D97-AF65-F5344CB8AC3E}">
        <p14:creationId xmlns:p14="http://schemas.microsoft.com/office/powerpoint/2010/main" val="1740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55C19E-77AE-C20C-9D4F-F0F9C4F2E942}"/>
              </a:ext>
            </a:extLst>
          </p:cNvPr>
          <p:cNvGrpSpPr/>
          <p:nvPr/>
        </p:nvGrpSpPr>
        <p:grpSpPr>
          <a:xfrm>
            <a:off x="6096000" y="169106"/>
            <a:ext cx="5435058" cy="6519787"/>
            <a:chOff x="0" y="338213"/>
            <a:chExt cx="5435058" cy="65197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9B04F5-0AAB-DC87-41B9-81AA80E71880}"/>
                </a:ext>
              </a:extLst>
            </p:cNvPr>
            <p:cNvGrpSpPr/>
            <p:nvPr/>
          </p:nvGrpSpPr>
          <p:grpSpPr>
            <a:xfrm>
              <a:off x="1794785" y="3597959"/>
              <a:ext cx="1782090" cy="1782133"/>
              <a:chOff x="1794785" y="3597959"/>
              <a:chExt cx="1782090" cy="17821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5F5899F-707E-A39D-DA87-44D55E545F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1794785" y="3597959"/>
                <a:ext cx="1782090" cy="1782133"/>
                <a:chOff x="7904195" y="3711841"/>
                <a:chExt cx="2431617" cy="2555083"/>
              </a:xfrm>
            </p:grpSpPr>
            <p:pic>
              <p:nvPicPr>
                <p:cNvPr id="28" name="Graphic 27" descr="Sound Medium with solid fill">
                  <a:extLst>
                    <a:ext uri="{FF2B5EF4-FFF2-40B4-BE49-F238E27FC236}">
                      <a16:creationId xmlns:a16="http://schemas.microsoft.com/office/drawing/2014/main" id="{982D5DB7-2437-4559-2AE6-94CEDC9CE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45" y="4446810"/>
                  <a:ext cx="1642089" cy="1642089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05165A2-16A3-6333-4FCB-EC50E1CF22BD}"/>
                    </a:ext>
                  </a:extLst>
                </p:cNvPr>
                <p:cNvGrpSpPr/>
                <p:nvPr/>
              </p:nvGrpSpPr>
              <p:grpSpPr>
                <a:xfrm>
                  <a:off x="7904195" y="3711841"/>
                  <a:ext cx="2431617" cy="2555083"/>
                  <a:chOff x="7904195" y="3711841"/>
                  <a:chExt cx="2431617" cy="2555083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DC9ED3-44C5-DEC9-3C25-9C32DED0D4D0}"/>
                      </a:ext>
                    </a:extLst>
                  </p:cNvPr>
                  <p:cNvSpPr/>
                  <p:nvPr/>
                </p:nvSpPr>
                <p:spPr>
                  <a:xfrm>
                    <a:off x="8287718" y="4567597"/>
                    <a:ext cx="938676" cy="16993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1" name="Graphic 30" descr="Radio microphone with solid fill">
                    <a:extLst>
                      <a:ext uri="{FF2B5EF4-FFF2-40B4-BE49-F238E27FC236}">
                        <a16:creationId xmlns:a16="http://schemas.microsoft.com/office/drawing/2014/main" id="{1B463C31-F505-60E6-E5E7-EFC160AFF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583338" y="4904232"/>
                    <a:ext cx="734056" cy="85998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76F80-F848-C2DC-95F5-7AD362845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350" t="61628" r="4634" b="11626"/>
                  <a:stretch/>
                </p:blipFill>
                <p:spPr bwMode="auto">
                  <a:xfrm>
                    <a:off x="8473519" y="3711841"/>
                    <a:ext cx="1862293" cy="997290"/>
                  </a:xfrm>
                  <a:prstGeom prst="cloudCallout">
                    <a:avLst/>
                  </a:prstGeom>
                  <a:noFill/>
                  <a:ln w="28575">
                    <a:noFill/>
                  </a:ln>
                </p:spPr>
              </p:pic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378DC98-7CA9-F1CF-9DEA-98CD0A1695CB}"/>
                      </a:ext>
                    </a:extLst>
                  </p:cNvPr>
                  <p:cNvSpPr/>
                  <p:nvPr/>
                </p:nvSpPr>
                <p:spPr>
                  <a:xfrm>
                    <a:off x="8119767" y="4512646"/>
                    <a:ext cx="838254" cy="7831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Head with gears with solid fill">
                    <a:extLst>
                      <a:ext uri="{FF2B5EF4-FFF2-40B4-BE49-F238E27FC236}">
                        <a16:creationId xmlns:a16="http://schemas.microsoft.com/office/drawing/2014/main" id="{D74A6FAD-828B-9C4C-8207-794C723AB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04195" y="4364533"/>
                    <a:ext cx="1399686" cy="13996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0CE882-97F9-469B-DAD1-4FD5C1711D97}"/>
                  </a:ext>
                </a:extLst>
              </p:cNvPr>
              <p:cNvSpPr/>
              <p:nvPr/>
            </p:nvSpPr>
            <p:spPr>
              <a:xfrm>
                <a:off x="2864667" y="4136709"/>
                <a:ext cx="530775" cy="52067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5D67D6-D680-1D99-399A-97EF3698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346" y="2118895"/>
              <a:ext cx="3652711" cy="23422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835AB-7BA2-EBC4-781F-21EAEBFDF61F}"/>
                </a:ext>
              </a:extLst>
            </p:cNvPr>
            <p:cNvGrpSpPr/>
            <p:nvPr/>
          </p:nvGrpSpPr>
          <p:grpSpPr>
            <a:xfrm>
              <a:off x="1806712" y="436269"/>
              <a:ext cx="3628346" cy="2342289"/>
              <a:chOff x="0" y="0"/>
              <a:chExt cx="2246630" cy="14195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45A30D-D673-00F4-CCF7-A0C4FBC93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246630" cy="1360170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FACF79-C1A2-BCF3-6A70-F6C7957CC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2463" y="1229734"/>
                <a:ext cx="189865" cy="189865"/>
              </a:xfrm>
              <a:prstGeom prst="rect">
                <a:avLst/>
              </a:prstGeom>
              <a:ln>
                <a:noFill/>
              </a:ln>
              <a:effectLst>
                <a:glow rad="50800">
                  <a:srgbClr val="FF0000">
                    <a:alpha val="40000"/>
                  </a:srgbClr>
                </a:glo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F52075-749D-67C6-1789-A55DD7A98095}"/>
                </a:ext>
              </a:extLst>
            </p:cNvPr>
            <p:cNvSpPr txBox="1"/>
            <p:nvPr/>
          </p:nvSpPr>
          <p:spPr>
            <a:xfrm>
              <a:off x="121634" y="338213"/>
              <a:ext cx="16850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SOCIAL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E1B26-ECEA-1A50-C43C-82176EC0EE4B}"/>
                </a:ext>
              </a:extLst>
            </p:cNvPr>
            <p:cNvSpPr txBox="1"/>
            <p:nvPr/>
          </p:nvSpPr>
          <p:spPr>
            <a:xfrm>
              <a:off x="3821112" y="676767"/>
              <a:ext cx="1292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2 RUNS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72B0C-76F9-A56D-44BD-F668C4384E32}"/>
                </a:ext>
              </a:extLst>
            </p:cNvPr>
            <p:cNvSpPr txBox="1"/>
            <p:nvPr/>
          </p:nvSpPr>
          <p:spPr>
            <a:xfrm>
              <a:off x="0" y="2020839"/>
              <a:ext cx="18067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PERCEPTUAL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4338B1-BD55-13BE-32D3-D863C5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2183" y="4304548"/>
              <a:ext cx="308931" cy="313271"/>
            </a:xfrm>
            <a:prstGeom prst="rect">
              <a:avLst/>
            </a:prstGeom>
            <a:ln>
              <a:noFill/>
            </a:ln>
            <a:effectLst>
              <a:glow rad="50800">
                <a:srgbClr val="FF0000">
                  <a:alpha val="40000"/>
                </a:srgb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0C236F-4C52-9FDB-834C-2D948056164A}"/>
                </a:ext>
              </a:extLst>
            </p:cNvPr>
            <p:cNvSpPr txBox="1"/>
            <p:nvPr/>
          </p:nvSpPr>
          <p:spPr>
            <a:xfrm>
              <a:off x="681404" y="3801521"/>
              <a:ext cx="11131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FREE</a:t>
              </a:r>
            </a:p>
            <a:p>
              <a:pPr algn="r"/>
              <a:r>
                <a:rPr lang="en-US" sz="2400" b="1" dirty="0"/>
                <a:t>RECALL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FE527A3-1FBB-1543-E013-0B7AB24D348F}"/>
                </a:ext>
              </a:extLst>
            </p:cNvPr>
            <p:cNvSpPr/>
            <p:nvPr/>
          </p:nvSpPr>
          <p:spPr>
            <a:xfrm>
              <a:off x="1136722" y="1558385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AC1DA62-DED4-E9A4-0A95-BA91594AE6D1}"/>
                </a:ext>
              </a:extLst>
            </p:cNvPr>
            <p:cNvSpPr/>
            <p:nvPr/>
          </p:nvSpPr>
          <p:spPr>
            <a:xfrm>
              <a:off x="1136722" y="3271119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B2C0824C-8932-3117-A0F4-BFB41E153AEC}"/>
                </a:ext>
              </a:extLst>
            </p:cNvPr>
            <p:cNvSpPr/>
            <p:nvPr/>
          </p:nvSpPr>
          <p:spPr>
            <a:xfrm>
              <a:off x="1136722" y="5069798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26C1F0-8006-1418-22A6-DEAB20760EBF}"/>
                </a:ext>
              </a:extLst>
            </p:cNvPr>
            <p:cNvSpPr txBox="1"/>
            <p:nvPr/>
          </p:nvSpPr>
          <p:spPr>
            <a:xfrm>
              <a:off x="49178" y="5600200"/>
              <a:ext cx="17331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INDIVIDUAL</a:t>
              </a:r>
            </a:p>
            <a:p>
              <a:pPr algn="r"/>
              <a:r>
                <a:rPr lang="en-US" sz="2400" b="1" dirty="0"/>
                <a:t>DIFFERENCE</a:t>
              </a:r>
              <a:br>
                <a:rPr lang="en-US" sz="2400" b="1" dirty="0"/>
              </a:br>
              <a:r>
                <a:rPr lang="en-US" sz="2400" b="1" dirty="0"/>
                <a:t>MEASURES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4090A-3F28-3F53-7811-669751A8E23F}"/>
                </a:ext>
              </a:extLst>
            </p:cNvPr>
            <p:cNvGrpSpPr/>
            <p:nvPr/>
          </p:nvGrpSpPr>
          <p:grpSpPr>
            <a:xfrm>
              <a:off x="1634164" y="4909744"/>
              <a:ext cx="3066648" cy="1948256"/>
              <a:chOff x="-740563" y="718358"/>
              <a:chExt cx="10266929" cy="6847314"/>
            </a:xfrm>
          </p:grpSpPr>
          <p:pic>
            <p:nvPicPr>
              <p:cNvPr id="25" name="Graphic 24" descr="Television with solid fill">
                <a:extLst>
                  <a:ext uri="{FF2B5EF4-FFF2-40B4-BE49-F238E27FC236}">
                    <a16:creationId xmlns:a16="http://schemas.microsoft.com/office/drawing/2014/main" id="{D5550B5A-73A3-7FE1-763C-F9B6DEEC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780561" y="718358"/>
                <a:ext cx="5745805" cy="6284488"/>
              </a:xfrm>
              <a:prstGeom prst="rect">
                <a:avLst/>
              </a:prstGeom>
            </p:spPr>
          </p:pic>
          <p:pic>
            <p:nvPicPr>
              <p:cNvPr id="26" name="Graphic 25" descr="User with solid fill">
                <a:extLst>
                  <a:ext uri="{FF2B5EF4-FFF2-40B4-BE49-F238E27FC236}">
                    <a16:creationId xmlns:a16="http://schemas.microsoft.com/office/drawing/2014/main" id="{3A4B19A7-BF68-6187-912A-D7B79B6B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740563" y="2093549"/>
                <a:ext cx="5472121" cy="5472123"/>
              </a:xfrm>
              <a:prstGeom prst="rect">
                <a:avLst/>
              </a:prstGeom>
            </p:spPr>
          </p:pic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AF6E2B6-1969-EF7D-E55E-1DCC8AEB2633}"/>
              </a:ext>
            </a:extLst>
          </p:cNvPr>
          <p:cNvSpPr/>
          <p:nvPr/>
        </p:nvSpPr>
        <p:spPr>
          <a:xfrm>
            <a:off x="4942937" y="4860356"/>
            <a:ext cx="2959775" cy="18285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575ADF-92B0-1AAD-3384-0098D3DE4DF1}"/>
              </a:ext>
            </a:extLst>
          </p:cNvPr>
          <p:cNvSpPr/>
          <p:nvPr/>
        </p:nvSpPr>
        <p:spPr>
          <a:xfrm>
            <a:off x="7942701" y="4910306"/>
            <a:ext cx="3006927" cy="16184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5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55C19E-77AE-C20C-9D4F-F0F9C4F2E942}"/>
              </a:ext>
            </a:extLst>
          </p:cNvPr>
          <p:cNvGrpSpPr/>
          <p:nvPr/>
        </p:nvGrpSpPr>
        <p:grpSpPr>
          <a:xfrm>
            <a:off x="6096000" y="169106"/>
            <a:ext cx="5435058" cy="6519787"/>
            <a:chOff x="0" y="338213"/>
            <a:chExt cx="5435058" cy="65197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9B04F5-0AAB-DC87-41B9-81AA80E71880}"/>
                </a:ext>
              </a:extLst>
            </p:cNvPr>
            <p:cNvGrpSpPr/>
            <p:nvPr/>
          </p:nvGrpSpPr>
          <p:grpSpPr>
            <a:xfrm>
              <a:off x="1794785" y="3597959"/>
              <a:ext cx="1782090" cy="1782133"/>
              <a:chOff x="1794785" y="3597959"/>
              <a:chExt cx="1782090" cy="17821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5F5899F-707E-A39D-DA87-44D55E545F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1794785" y="3597959"/>
                <a:ext cx="1782090" cy="1782133"/>
                <a:chOff x="7904195" y="3711841"/>
                <a:chExt cx="2431617" cy="2555083"/>
              </a:xfrm>
            </p:grpSpPr>
            <p:pic>
              <p:nvPicPr>
                <p:cNvPr id="28" name="Graphic 27" descr="Sound Medium with solid fill">
                  <a:extLst>
                    <a:ext uri="{FF2B5EF4-FFF2-40B4-BE49-F238E27FC236}">
                      <a16:creationId xmlns:a16="http://schemas.microsoft.com/office/drawing/2014/main" id="{982D5DB7-2437-4559-2AE6-94CEDC9CE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45" y="4446810"/>
                  <a:ext cx="1642089" cy="1642089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05165A2-16A3-6333-4FCB-EC50E1CF22BD}"/>
                    </a:ext>
                  </a:extLst>
                </p:cNvPr>
                <p:cNvGrpSpPr/>
                <p:nvPr/>
              </p:nvGrpSpPr>
              <p:grpSpPr>
                <a:xfrm>
                  <a:off x="7904195" y="3711841"/>
                  <a:ext cx="2431617" cy="2555083"/>
                  <a:chOff x="7904195" y="3711841"/>
                  <a:chExt cx="2431617" cy="2555083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DC9ED3-44C5-DEC9-3C25-9C32DED0D4D0}"/>
                      </a:ext>
                    </a:extLst>
                  </p:cNvPr>
                  <p:cNvSpPr/>
                  <p:nvPr/>
                </p:nvSpPr>
                <p:spPr>
                  <a:xfrm>
                    <a:off x="8287718" y="4567597"/>
                    <a:ext cx="938676" cy="16993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1" name="Graphic 30" descr="Radio microphone with solid fill">
                    <a:extLst>
                      <a:ext uri="{FF2B5EF4-FFF2-40B4-BE49-F238E27FC236}">
                        <a16:creationId xmlns:a16="http://schemas.microsoft.com/office/drawing/2014/main" id="{1B463C31-F505-60E6-E5E7-EFC160AFF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583338" y="4904232"/>
                    <a:ext cx="734056" cy="85998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76F80-F848-C2DC-95F5-7AD362845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350" t="61628" r="4634" b="11626"/>
                  <a:stretch/>
                </p:blipFill>
                <p:spPr bwMode="auto">
                  <a:xfrm>
                    <a:off x="8473519" y="3711841"/>
                    <a:ext cx="1862293" cy="997290"/>
                  </a:xfrm>
                  <a:prstGeom prst="cloudCallout">
                    <a:avLst/>
                  </a:prstGeom>
                  <a:noFill/>
                  <a:ln w="28575">
                    <a:noFill/>
                  </a:ln>
                </p:spPr>
              </p:pic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378DC98-7CA9-F1CF-9DEA-98CD0A1695CB}"/>
                      </a:ext>
                    </a:extLst>
                  </p:cNvPr>
                  <p:cNvSpPr/>
                  <p:nvPr/>
                </p:nvSpPr>
                <p:spPr>
                  <a:xfrm>
                    <a:off x="8119767" y="4512646"/>
                    <a:ext cx="838254" cy="7831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Head with gears with solid fill">
                    <a:extLst>
                      <a:ext uri="{FF2B5EF4-FFF2-40B4-BE49-F238E27FC236}">
                        <a16:creationId xmlns:a16="http://schemas.microsoft.com/office/drawing/2014/main" id="{D74A6FAD-828B-9C4C-8207-794C723AB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04195" y="4364533"/>
                    <a:ext cx="1399686" cy="13996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0CE882-97F9-469B-DAD1-4FD5C1711D97}"/>
                  </a:ext>
                </a:extLst>
              </p:cNvPr>
              <p:cNvSpPr/>
              <p:nvPr/>
            </p:nvSpPr>
            <p:spPr>
              <a:xfrm>
                <a:off x="2864667" y="4136709"/>
                <a:ext cx="530775" cy="52067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5D67D6-D680-1D99-399A-97EF3698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346" y="2118895"/>
              <a:ext cx="3652711" cy="23422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835AB-7BA2-EBC4-781F-21EAEBFDF61F}"/>
                </a:ext>
              </a:extLst>
            </p:cNvPr>
            <p:cNvGrpSpPr/>
            <p:nvPr/>
          </p:nvGrpSpPr>
          <p:grpSpPr>
            <a:xfrm>
              <a:off x="1806712" y="436269"/>
              <a:ext cx="3628346" cy="2342289"/>
              <a:chOff x="0" y="0"/>
              <a:chExt cx="2246630" cy="14195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45A30D-D673-00F4-CCF7-A0C4FBC93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246630" cy="1360170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FACF79-C1A2-BCF3-6A70-F6C7957CC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2463" y="1229734"/>
                <a:ext cx="189865" cy="189865"/>
              </a:xfrm>
              <a:prstGeom prst="rect">
                <a:avLst/>
              </a:prstGeom>
              <a:ln>
                <a:noFill/>
              </a:ln>
              <a:effectLst>
                <a:glow rad="50800">
                  <a:srgbClr val="FF0000">
                    <a:alpha val="40000"/>
                  </a:srgbClr>
                </a:glo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F52075-749D-67C6-1789-A55DD7A98095}"/>
                </a:ext>
              </a:extLst>
            </p:cNvPr>
            <p:cNvSpPr txBox="1"/>
            <p:nvPr/>
          </p:nvSpPr>
          <p:spPr>
            <a:xfrm>
              <a:off x="121634" y="338213"/>
              <a:ext cx="16850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SOCIAL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E1B26-ECEA-1A50-C43C-82176EC0EE4B}"/>
                </a:ext>
              </a:extLst>
            </p:cNvPr>
            <p:cNvSpPr txBox="1"/>
            <p:nvPr/>
          </p:nvSpPr>
          <p:spPr>
            <a:xfrm>
              <a:off x="3821112" y="676767"/>
              <a:ext cx="1292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2 RUNS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72B0C-76F9-A56D-44BD-F668C4384E32}"/>
                </a:ext>
              </a:extLst>
            </p:cNvPr>
            <p:cNvSpPr txBox="1"/>
            <p:nvPr/>
          </p:nvSpPr>
          <p:spPr>
            <a:xfrm>
              <a:off x="0" y="2020839"/>
              <a:ext cx="18067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PERCEPTUAL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4338B1-BD55-13BE-32D3-D863C5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2183" y="4304548"/>
              <a:ext cx="308931" cy="313271"/>
            </a:xfrm>
            <a:prstGeom prst="rect">
              <a:avLst/>
            </a:prstGeom>
            <a:ln>
              <a:noFill/>
            </a:ln>
            <a:effectLst>
              <a:glow rad="50800">
                <a:srgbClr val="FF0000">
                  <a:alpha val="40000"/>
                </a:srgb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0C236F-4C52-9FDB-834C-2D948056164A}"/>
                </a:ext>
              </a:extLst>
            </p:cNvPr>
            <p:cNvSpPr txBox="1"/>
            <p:nvPr/>
          </p:nvSpPr>
          <p:spPr>
            <a:xfrm>
              <a:off x="681404" y="3801521"/>
              <a:ext cx="11131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FREE</a:t>
              </a:r>
            </a:p>
            <a:p>
              <a:pPr algn="r"/>
              <a:r>
                <a:rPr lang="en-US" sz="2400" b="1" dirty="0"/>
                <a:t>RECALL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FE527A3-1FBB-1543-E013-0B7AB24D348F}"/>
                </a:ext>
              </a:extLst>
            </p:cNvPr>
            <p:cNvSpPr/>
            <p:nvPr/>
          </p:nvSpPr>
          <p:spPr>
            <a:xfrm>
              <a:off x="1136722" y="1558385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AC1DA62-DED4-E9A4-0A95-BA91594AE6D1}"/>
                </a:ext>
              </a:extLst>
            </p:cNvPr>
            <p:cNvSpPr/>
            <p:nvPr/>
          </p:nvSpPr>
          <p:spPr>
            <a:xfrm>
              <a:off x="1136722" y="3271119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B2C0824C-8932-3117-A0F4-BFB41E153AEC}"/>
                </a:ext>
              </a:extLst>
            </p:cNvPr>
            <p:cNvSpPr/>
            <p:nvPr/>
          </p:nvSpPr>
          <p:spPr>
            <a:xfrm>
              <a:off x="1136722" y="5069798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26C1F0-8006-1418-22A6-DEAB20760EBF}"/>
                </a:ext>
              </a:extLst>
            </p:cNvPr>
            <p:cNvSpPr txBox="1"/>
            <p:nvPr/>
          </p:nvSpPr>
          <p:spPr>
            <a:xfrm>
              <a:off x="49178" y="5600200"/>
              <a:ext cx="17331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INDIVIDUAL</a:t>
              </a:r>
            </a:p>
            <a:p>
              <a:pPr algn="r"/>
              <a:r>
                <a:rPr lang="en-US" sz="2400" b="1" dirty="0"/>
                <a:t>DIFFERENCE</a:t>
              </a:r>
              <a:br>
                <a:rPr lang="en-US" sz="2400" b="1" dirty="0"/>
              </a:br>
              <a:r>
                <a:rPr lang="en-US" sz="2400" b="1" dirty="0"/>
                <a:t>MEASURES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4090A-3F28-3F53-7811-669751A8E23F}"/>
                </a:ext>
              </a:extLst>
            </p:cNvPr>
            <p:cNvGrpSpPr/>
            <p:nvPr/>
          </p:nvGrpSpPr>
          <p:grpSpPr>
            <a:xfrm>
              <a:off x="1634164" y="4909744"/>
              <a:ext cx="3066648" cy="1948256"/>
              <a:chOff x="-740563" y="718358"/>
              <a:chExt cx="10266929" cy="6847314"/>
            </a:xfrm>
          </p:grpSpPr>
          <p:pic>
            <p:nvPicPr>
              <p:cNvPr id="25" name="Graphic 24" descr="Television with solid fill">
                <a:extLst>
                  <a:ext uri="{FF2B5EF4-FFF2-40B4-BE49-F238E27FC236}">
                    <a16:creationId xmlns:a16="http://schemas.microsoft.com/office/drawing/2014/main" id="{D5550B5A-73A3-7FE1-763C-F9B6DEEC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780561" y="718358"/>
                <a:ext cx="5745805" cy="6284488"/>
              </a:xfrm>
              <a:prstGeom prst="rect">
                <a:avLst/>
              </a:prstGeom>
            </p:spPr>
          </p:pic>
          <p:pic>
            <p:nvPicPr>
              <p:cNvPr id="26" name="Graphic 25" descr="User with solid fill">
                <a:extLst>
                  <a:ext uri="{FF2B5EF4-FFF2-40B4-BE49-F238E27FC236}">
                    <a16:creationId xmlns:a16="http://schemas.microsoft.com/office/drawing/2014/main" id="{3A4B19A7-BF68-6187-912A-D7B79B6B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740563" y="2093549"/>
                <a:ext cx="5472121" cy="5472123"/>
              </a:xfrm>
              <a:prstGeom prst="rect">
                <a:avLst/>
              </a:prstGeom>
            </p:spPr>
          </p:pic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AF6E2B6-1969-EF7D-E55E-1DCC8AEB2633}"/>
              </a:ext>
            </a:extLst>
          </p:cNvPr>
          <p:cNvSpPr/>
          <p:nvPr/>
        </p:nvSpPr>
        <p:spPr>
          <a:xfrm>
            <a:off x="4942937" y="4860356"/>
            <a:ext cx="2959775" cy="18285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575ADF-92B0-1AAD-3384-0098D3DE4DF1}"/>
              </a:ext>
            </a:extLst>
          </p:cNvPr>
          <p:cNvSpPr/>
          <p:nvPr/>
        </p:nvSpPr>
        <p:spPr>
          <a:xfrm>
            <a:off x="7942701" y="4910306"/>
            <a:ext cx="3006927" cy="16184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608D9-E836-0C14-331F-27941402BCF6}"/>
              </a:ext>
            </a:extLst>
          </p:cNvPr>
          <p:cNvSpPr txBox="1"/>
          <p:nvPr/>
        </p:nvSpPr>
        <p:spPr>
          <a:xfrm>
            <a:off x="697796" y="1633158"/>
            <a:ext cx="5328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are ambiguous / unambiguous events represented in attention and memory? </a:t>
            </a:r>
          </a:p>
        </p:txBody>
      </p:sp>
    </p:spTree>
    <p:extLst>
      <p:ext uri="{BB962C8B-B14F-4D97-AF65-F5344CB8AC3E}">
        <p14:creationId xmlns:p14="http://schemas.microsoft.com/office/powerpoint/2010/main" val="99471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55C19E-77AE-C20C-9D4F-F0F9C4F2E942}"/>
              </a:ext>
            </a:extLst>
          </p:cNvPr>
          <p:cNvGrpSpPr/>
          <p:nvPr/>
        </p:nvGrpSpPr>
        <p:grpSpPr>
          <a:xfrm>
            <a:off x="6096000" y="169106"/>
            <a:ext cx="5435058" cy="6519787"/>
            <a:chOff x="0" y="338213"/>
            <a:chExt cx="5435058" cy="65197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9B04F5-0AAB-DC87-41B9-81AA80E71880}"/>
                </a:ext>
              </a:extLst>
            </p:cNvPr>
            <p:cNvGrpSpPr/>
            <p:nvPr/>
          </p:nvGrpSpPr>
          <p:grpSpPr>
            <a:xfrm>
              <a:off x="1794785" y="3597959"/>
              <a:ext cx="1782090" cy="1782133"/>
              <a:chOff x="1794785" y="3597959"/>
              <a:chExt cx="1782090" cy="17821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5F5899F-707E-A39D-DA87-44D55E545F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1794785" y="3597959"/>
                <a:ext cx="1782090" cy="1782133"/>
                <a:chOff x="7904195" y="3711841"/>
                <a:chExt cx="2431617" cy="2555083"/>
              </a:xfrm>
            </p:grpSpPr>
            <p:pic>
              <p:nvPicPr>
                <p:cNvPr id="28" name="Graphic 27" descr="Sound Medium with solid fill">
                  <a:extLst>
                    <a:ext uri="{FF2B5EF4-FFF2-40B4-BE49-F238E27FC236}">
                      <a16:creationId xmlns:a16="http://schemas.microsoft.com/office/drawing/2014/main" id="{982D5DB7-2437-4559-2AE6-94CEDC9CE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45" y="4446810"/>
                  <a:ext cx="1642089" cy="1642089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05165A2-16A3-6333-4FCB-EC50E1CF22BD}"/>
                    </a:ext>
                  </a:extLst>
                </p:cNvPr>
                <p:cNvGrpSpPr/>
                <p:nvPr/>
              </p:nvGrpSpPr>
              <p:grpSpPr>
                <a:xfrm>
                  <a:off x="7904195" y="3711841"/>
                  <a:ext cx="2431617" cy="2555083"/>
                  <a:chOff x="7904195" y="3711841"/>
                  <a:chExt cx="2431617" cy="2555083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DC9ED3-44C5-DEC9-3C25-9C32DED0D4D0}"/>
                      </a:ext>
                    </a:extLst>
                  </p:cNvPr>
                  <p:cNvSpPr/>
                  <p:nvPr/>
                </p:nvSpPr>
                <p:spPr>
                  <a:xfrm>
                    <a:off x="8287718" y="4567597"/>
                    <a:ext cx="938676" cy="16993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1" name="Graphic 30" descr="Radio microphone with solid fill">
                    <a:extLst>
                      <a:ext uri="{FF2B5EF4-FFF2-40B4-BE49-F238E27FC236}">
                        <a16:creationId xmlns:a16="http://schemas.microsoft.com/office/drawing/2014/main" id="{1B463C31-F505-60E6-E5E7-EFC160AFF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583338" y="4904232"/>
                    <a:ext cx="734056" cy="85998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76F80-F848-C2DC-95F5-7AD362845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350" t="61628" r="4634" b="11626"/>
                  <a:stretch/>
                </p:blipFill>
                <p:spPr bwMode="auto">
                  <a:xfrm>
                    <a:off x="8473519" y="3711841"/>
                    <a:ext cx="1862293" cy="997290"/>
                  </a:xfrm>
                  <a:prstGeom prst="cloudCallout">
                    <a:avLst/>
                  </a:prstGeom>
                  <a:noFill/>
                  <a:ln w="28575">
                    <a:noFill/>
                  </a:ln>
                </p:spPr>
              </p:pic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378DC98-7CA9-F1CF-9DEA-98CD0A1695CB}"/>
                      </a:ext>
                    </a:extLst>
                  </p:cNvPr>
                  <p:cNvSpPr/>
                  <p:nvPr/>
                </p:nvSpPr>
                <p:spPr>
                  <a:xfrm>
                    <a:off x="8119767" y="4512646"/>
                    <a:ext cx="838254" cy="7831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Head with gears with solid fill">
                    <a:extLst>
                      <a:ext uri="{FF2B5EF4-FFF2-40B4-BE49-F238E27FC236}">
                        <a16:creationId xmlns:a16="http://schemas.microsoft.com/office/drawing/2014/main" id="{D74A6FAD-828B-9C4C-8207-794C723AB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04195" y="4364533"/>
                    <a:ext cx="1399686" cy="13996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0CE882-97F9-469B-DAD1-4FD5C1711D97}"/>
                  </a:ext>
                </a:extLst>
              </p:cNvPr>
              <p:cNvSpPr/>
              <p:nvPr/>
            </p:nvSpPr>
            <p:spPr>
              <a:xfrm>
                <a:off x="2864667" y="4136709"/>
                <a:ext cx="530775" cy="52067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5D67D6-D680-1D99-399A-97EF3698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346" y="2118895"/>
              <a:ext cx="3652711" cy="23422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835AB-7BA2-EBC4-781F-21EAEBFDF61F}"/>
                </a:ext>
              </a:extLst>
            </p:cNvPr>
            <p:cNvGrpSpPr/>
            <p:nvPr/>
          </p:nvGrpSpPr>
          <p:grpSpPr>
            <a:xfrm>
              <a:off x="1806712" y="436269"/>
              <a:ext cx="3628346" cy="2342289"/>
              <a:chOff x="0" y="0"/>
              <a:chExt cx="2246630" cy="14195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45A30D-D673-00F4-CCF7-A0C4FBC93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246630" cy="1360170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FACF79-C1A2-BCF3-6A70-F6C7957CC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2463" y="1229734"/>
                <a:ext cx="189865" cy="189865"/>
              </a:xfrm>
              <a:prstGeom prst="rect">
                <a:avLst/>
              </a:prstGeom>
              <a:ln>
                <a:noFill/>
              </a:ln>
              <a:effectLst>
                <a:glow rad="50800">
                  <a:srgbClr val="FF0000">
                    <a:alpha val="40000"/>
                  </a:srgbClr>
                </a:glo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F52075-749D-67C6-1789-A55DD7A98095}"/>
                </a:ext>
              </a:extLst>
            </p:cNvPr>
            <p:cNvSpPr txBox="1"/>
            <p:nvPr/>
          </p:nvSpPr>
          <p:spPr>
            <a:xfrm>
              <a:off x="121634" y="338213"/>
              <a:ext cx="16850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SOCIAL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E1B26-ECEA-1A50-C43C-82176EC0EE4B}"/>
                </a:ext>
              </a:extLst>
            </p:cNvPr>
            <p:cNvSpPr txBox="1"/>
            <p:nvPr/>
          </p:nvSpPr>
          <p:spPr>
            <a:xfrm>
              <a:off x="3821112" y="676767"/>
              <a:ext cx="1292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2 RUNS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72B0C-76F9-A56D-44BD-F668C4384E32}"/>
                </a:ext>
              </a:extLst>
            </p:cNvPr>
            <p:cNvSpPr txBox="1"/>
            <p:nvPr/>
          </p:nvSpPr>
          <p:spPr>
            <a:xfrm>
              <a:off x="0" y="2020839"/>
              <a:ext cx="18067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PERCEPTUAL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4338B1-BD55-13BE-32D3-D863C5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2183" y="4304548"/>
              <a:ext cx="308931" cy="313271"/>
            </a:xfrm>
            <a:prstGeom prst="rect">
              <a:avLst/>
            </a:prstGeom>
            <a:ln>
              <a:noFill/>
            </a:ln>
            <a:effectLst>
              <a:glow rad="50800">
                <a:srgbClr val="FF0000">
                  <a:alpha val="40000"/>
                </a:srgb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0C236F-4C52-9FDB-834C-2D948056164A}"/>
                </a:ext>
              </a:extLst>
            </p:cNvPr>
            <p:cNvSpPr txBox="1"/>
            <p:nvPr/>
          </p:nvSpPr>
          <p:spPr>
            <a:xfrm>
              <a:off x="681404" y="3801521"/>
              <a:ext cx="11131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FREE</a:t>
              </a:r>
            </a:p>
            <a:p>
              <a:pPr algn="r"/>
              <a:r>
                <a:rPr lang="en-US" sz="2400" b="1" dirty="0"/>
                <a:t>RECALL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FE527A3-1FBB-1543-E013-0B7AB24D348F}"/>
                </a:ext>
              </a:extLst>
            </p:cNvPr>
            <p:cNvSpPr/>
            <p:nvPr/>
          </p:nvSpPr>
          <p:spPr>
            <a:xfrm>
              <a:off x="1136722" y="1558385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AC1DA62-DED4-E9A4-0A95-BA91594AE6D1}"/>
                </a:ext>
              </a:extLst>
            </p:cNvPr>
            <p:cNvSpPr/>
            <p:nvPr/>
          </p:nvSpPr>
          <p:spPr>
            <a:xfrm>
              <a:off x="1136722" y="3271119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B2C0824C-8932-3117-A0F4-BFB41E153AEC}"/>
                </a:ext>
              </a:extLst>
            </p:cNvPr>
            <p:cNvSpPr/>
            <p:nvPr/>
          </p:nvSpPr>
          <p:spPr>
            <a:xfrm>
              <a:off x="1136722" y="5069798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26C1F0-8006-1418-22A6-DEAB20760EBF}"/>
                </a:ext>
              </a:extLst>
            </p:cNvPr>
            <p:cNvSpPr txBox="1"/>
            <p:nvPr/>
          </p:nvSpPr>
          <p:spPr>
            <a:xfrm>
              <a:off x="49178" y="5600200"/>
              <a:ext cx="17331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INDIVIDUAL</a:t>
              </a:r>
            </a:p>
            <a:p>
              <a:pPr algn="r"/>
              <a:r>
                <a:rPr lang="en-US" sz="2400" b="1" dirty="0"/>
                <a:t>DIFFERENCE</a:t>
              </a:r>
              <a:br>
                <a:rPr lang="en-US" sz="2400" b="1" dirty="0"/>
              </a:br>
              <a:r>
                <a:rPr lang="en-US" sz="2400" b="1" dirty="0"/>
                <a:t>MEASURES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4090A-3F28-3F53-7811-669751A8E23F}"/>
                </a:ext>
              </a:extLst>
            </p:cNvPr>
            <p:cNvGrpSpPr/>
            <p:nvPr/>
          </p:nvGrpSpPr>
          <p:grpSpPr>
            <a:xfrm>
              <a:off x="1634164" y="4909744"/>
              <a:ext cx="3066648" cy="1948256"/>
              <a:chOff x="-740563" y="718358"/>
              <a:chExt cx="10266929" cy="6847314"/>
            </a:xfrm>
          </p:grpSpPr>
          <p:pic>
            <p:nvPicPr>
              <p:cNvPr id="25" name="Graphic 24" descr="Television with solid fill">
                <a:extLst>
                  <a:ext uri="{FF2B5EF4-FFF2-40B4-BE49-F238E27FC236}">
                    <a16:creationId xmlns:a16="http://schemas.microsoft.com/office/drawing/2014/main" id="{D5550B5A-73A3-7FE1-763C-F9B6DEEC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780561" y="718358"/>
                <a:ext cx="5745805" cy="6284488"/>
              </a:xfrm>
              <a:prstGeom prst="rect">
                <a:avLst/>
              </a:prstGeom>
            </p:spPr>
          </p:pic>
          <p:pic>
            <p:nvPicPr>
              <p:cNvPr id="26" name="Graphic 25" descr="User with solid fill">
                <a:extLst>
                  <a:ext uri="{FF2B5EF4-FFF2-40B4-BE49-F238E27FC236}">
                    <a16:creationId xmlns:a16="http://schemas.microsoft.com/office/drawing/2014/main" id="{3A4B19A7-BF68-6187-912A-D7B79B6B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740563" y="2093549"/>
                <a:ext cx="5472121" cy="5472123"/>
              </a:xfrm>
              <a:prstGeom prst="rect">
                <a:avLst/>
              </a:prstGeom>
            </p:spPr>
          </p:pic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AF6E2B6-1969-EF7D-E55E-1DCC8AEB2633}"/>
              </a:ext>
            </a:extLst>
          </p:cNvPr>
          <p:cNvSpPr/>
          <p:nvPr/>
        </p:nvSpPr>
        <p:spPr>
          <a:xfrm>
            <a:off x="4942937" y="4860356"/>
            <a:ext cx="2959775" cy="18285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575ADF-92B0-1AAD-3384-0098D3DE4DF1}"/>
              </a:ext>
            </a:extLst>
          </p:cNvPr>
          <p:cNvSpPr/>
          <p:nvPr/>
        </p:nvSpPr>
        <p:spPr>
          <a:xfrm>
            <a:off x="7942701" y="4910306"/>
            <a:ext cx="3006927" cy="16184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608D9-E836-0C14-331F-27941402BCF6}"/>
              </a:ext>
            </a:extLst>
          </p:cNvPr>
          <p:cNvSpPr txBox="1"/>
          <p:nvPr/>
        </p:nvSpPr>
        <p:spPr>
          <a:xfrm>
            <a:off x="697796" y="1633158"/>
            <a:ext cx="5328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are ambiguous / unambiguous events represented in attention and memory?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491DBF-5491-13DE-5D46-6E54A6AD11E2}"/>
              </a:ext>
            </a:extLst>
          </p:cNvPr>
          <p:cNvGrpSpPr/>
          <p:nvPr/>
        </p:nvGrpSpPr>
        <p:grpSpPr>
          <a:xfrm>
            <a:off x="1780807" y="4091567"/>
            <a:ext cx="2860187" cy="2679051"/>
            <a:chOff x="2787549" y="3942140"/>
            <a:chExt cx="3992797" cy="3647217"/>
          </a:xfrm>
        </p:grpSpPr>
        <p:pic>
          <p:nvPicPr>
            <p:cNvPr id="4" name="Picture 3" descr="A picture containing text, person, blackboard, night sky&#10;&#10;Description automatically generated">
              <a:extLst>
                <a:ext uri="{FF2B5EF4-FFF2-40B4-BE49-F238E27FC236}">
                  <a16:creationId xmlns:a16="http://schemas.microsoft.com/office/drawing/2014/main" id="{BB705F8D-A9BD-FC02-FF8D-78810FFE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3161776" y="3942140"/>
              <a:ext cx="3618570" cy="2117481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A39565-A4F7-C70E-3DF9-B22C58008262}"/>
                </a:ext>
              </a:extLst>
            </p:cNvPr>
            <p:cNvGrpSpPr/>
            <p:nvPr/>
          </p:nvGrpSpPr>
          <p:grpSpPr>
            <a:xfrm>
              <a:off x="2787549" y="4808784"/>
              <a:ext cx="2553290" cy="2780573"/>
              <a:chOff x="738077" y="4129109"/>
              <a:chExt cx="914400" cy="9144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A4EFC1-DB23-F403-49E7-07B22DE0D222}"/>
                  </a:ext>
                </a:extLst>
              </p:cNvPr>
              <p:cNvSpPr/>
              <p:nvPr/>
            </p:nvSpPr>
            <p:spPr>
              <a:xfrm>
                <a:off x="942436" y="4263606"/>
                <a:ext cx="355839" cy="653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3C0955-7EB4-98A6-CC56-A1A0A695DED1}"/>
                  </a:ext>
                </a:extLst>
              </p:cNvPr>
              <p:cNvSpPr/>
              <p:nvPr/>
            </p:nvSpPr>
            <p:spPr>
              <a:xfrm>
                <a:off x="1092389" y="4414568"/>
                <a:ext cx="355839" cy="5024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47A473-A1EC-9421-3E96-9FACE6F7F653}"/>
                  </a:ext>
                </a:extLst>
              </p:cNvPr>
              <p:cNvSpPr/>
              <p:nvPr/>
            </p:nvSpPr>
            <p:spPr>
              <a:xfrm rot="19495258">
                <a:off x="1213063" y="4269774"/>
                <a:ext cx="167129" cy="2895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Document with solid fill">
                <a:extLst>
                  <a:ext uri="{FF2B5EF4-FFF2-40B4-BE49-F238E27FC236}">
                    <a16:creationId xmlns:a16="http://schemas.microsoft.com/office/drawing/2014/main" id="{DED8CA0A-ECE4-4E70-6446-71C033E85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38077" y="4129109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695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55C19E-77AE-C20C-9D4F-F0F9C4F2E942}"/>
              </a:ext>
            </a:extLst>
          </p:cNvPr>
          <p:cNvGrpSpPr/>
          <p:nvPr/>
        </p:nvGrpSpPr>
        <p:grpSpPr>
          <a:xfrm>
            <a:off x="6096000" y="169106"/>
            <a:ext cx="5435058" cy="6519787"/>
            <a:chOff x="0" y="338213"/>
            <a:chExt cx="5435058" cy="65197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9B04F5-0AAB-DC87-41B9-81AA80E71880}"/>
                </a:ext>
              </a:extLst>
            </p:cNvPr>
            <p:cNvGrpSpPr/>
            <p:nvPr/>
          </p:nvGrpSpPr>
          <p:grpSpPr>
            <a:xfrm>
              <a:off x="1794785" y="3597959"/>
              <a:ext cx="1782090" cy="1782133"/>
              <a:chOff x="1794785" y="3597959"/>
              <a:chExt cx="1782090" cy="17821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5F5899F-707E-A39D-DA87-44D55E545F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1794785" y="3597959"/>
                <a:ext cx="1782090" cy="1782133"/>
                <a:chOff x="7904195" y="3711841"/>
                <a:chExt cx="2431617" cy="2555083"/>
              </a:xfrm>
            </p:grpSpPr>
            <p:pic>
              <p:nvPicPr>
                <p:cNvPr id="28" name="Graphic 27" descr="Sound Medium with solid fill">
                  <a:extLst>
                    <a:ext uri="{FF2B5EF4-FFF2-40B4-BE49-F238E27FC236}">
                      <a16:creationId xmlns:a16="http://schemas.microsoft.com/office/drawing/2014/main" id="{982D5DB7-2437-4559-2AE6-94CEDC9CE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45" y="4446810"/>
                  <a:ext cx="1642089" cy="1642089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05165A2-16A3-6333-4FCB-EC50E1CF22BD}"/>
                    </a:ext>
                  </a:extLst>
                </p:cNvPr>
                <p:cNvGrpSpPr/>
                <p:nvPr/>
              </p:nvGrpSpPr>
              <p:grpSpPr>
                <a:xfrm>
                  <a:off x="7904195" y="3711841"/>
                  <a:ext cx="2431617" cy="2555083"/>
                  <a:chOff x="7904195" y="3711841"/>
                  <a:chExt cx="2431617" cy="2555083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DC9ED3-44C5-DEC9-3C25-9C32DED0D4D0}"/>
                      </a:ext>
                    </a:extLst>
                  </p:cNvPr>
                  <p:cNvSpPr/>
                  <p:nvPr/>
                </p:nvSpPr>
                <p:spPr>
                  <a:xfrm>
                    <a:off x="8287718" y="4567597"/>
                    <a:ext cx="938676" cy="16993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1" name="Graphic 30" descr="Radio microphone with solid fill">
                    <a:extLst>
                      <a:ext uri="{FF2B5EF4-FFF2-40B4-BE49-F238E27FC236}">
                        <a16:creationId xmlns:a16="http://schemas.microsoft.com/office/drawing/2014/main" id="{1B463C31-F505-60E6-E5E7-EFC160AFF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583338" y="4904232"/>
                    <a:ext cx="734056" cy="85998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76F80-F848-C2DC-95F5-7AD362845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350" t="61628" r="4634" b="11626"/>
                  <a:stretch/>
                </p:blipFill>
                <p:spPr bwMode="auto">
                  <a:xfrm>
                    <a:off x="8473519" y="3711841"/>
                    <a:ext cx="1862293" cy="997290"/>
                  </a:xfrm>
                  <a:prstGeom prst="cloudCallout">
                    <a:avLst/>
                  </a:prstGeom>
                  <a:noFill/>
                  <a:ln w="28575">
                    <a:noFill/>
                  </a:ln>
                </p:spPr>
              </p:pic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378DC98-7CA9-F1CF-9DEA-98CD0A1695CB}"/>
                      </a:ext>
                    </a:extLst>
                  </p:cNvPr>
                  <p:cNvSpPr/>
                  <p:nvPr/>
                </p:nvSpPr>
                <p:spPr>
                  <a:xfrm>
                    <a:off x="8119767" y="4512646"/>
                    <a:ext cx="838254" cy="7831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Head with gears with solid fill">
                    <a:extLst>
                      <a:ext uri="{FF2B5EF4-FFF2-40B4-BE49-F238E27FC236}">
                        <a16:creationId xmlns:a16="http://schemas.microsoft.com/office/drawing/2014/main" id="{D74A6FAD-828B-9C4C-8207-794C723AB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04195" y="4364533"/>
                    <a:ext cx="1399686" cy="13996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0CE882-97F9-469B-DAD1-4FD5C1711D97}"/>
                  </a:ext>
                </a:extLst>
              </p:cNvPr>
              <p:cNvSpPr/>
              <p:nvPr/>
            </p:nvSpPr>
            <p:spPr>
              <a:xfrm>
                <a:off x="2864667" y="4136709"/>
                <a:ext cx="530775" cy="52067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5D67D6-D680-1D99-399A-97EF3698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346" y="2118895"/>
              <a:ext cx="3652711" cy="23422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835AB-7BA2-EBC4-781F-21EAEBFDF61F}"/>
                </a:ext>
              </a:extLst>
            </p:cNvPr>
            <p:cNvGrpSpPr/>
            <p:nvPr/>
          </p:nvGrpSpPr>
          <p:grpSpPr>
            <a:xfrm>
              <a:off x="1806712" y="436269"/>
              <a:ext cx="3628346" cy="2342289"/>
              <a:chOff x="0" y="0"/>
              <a:chExt cx="2246630" cy="14195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45A30D-D673-00F4-CCF7-A0C4FBC93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246630" cy="1360170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FACF79-C1A2-BCF3-6A70-F6C7957CC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2463" y="1229734"/>
                <a:ext cx="189865" cy="189865"/>
              </a:xfrm>
              <a:prstGeom prst="rect">
                <a:avLst/>
              </a:prstGeom>
              <a:ln>
                <a:noFill/>
              </a:ln>
              <a:effectLst>
                <a:glow rad="50800">
                  <a:srgbClr val="FF0000">
                    <a:alpha val="40000"/>
                  </a:srgbClr>
                </a:glo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F52075-749D-67C6-1789-A55DD7A98095}"/>
                </a:ext>
              </a:extLst>
            </p:cNvPr>
            <p:cNvSpPr txBox="1"/>
            <p:nvPr/>
          </p:nvSpPr>
          <p:spPr>
            <a:xfrm>
              <a:off x="121634" y="338213"/>
              <a:ext cx="16850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SOCIAL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E1B26-ECEA-1A50-C43C-82176EC0EE4B}"/>
                </a:ext>
              </a:extLst>
            </p:cNvPr>
            <p:cNvSpPr txBox="1"/>
            <p:nvPr/>
          </p:nvSpPr>
          <p:spPr>
            <a:xfrm>
              <a:off x="3821112" y="676767"/>
              <a:ext cx="1292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2 RUNS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72B0C-76F9-A56D-44BD-F668C4384E32}"/>
                </a:ext>
              </a:extLst>
            </p:cNvPr>
            <p:cNvSpPr txBox="1"/>
            <p:nvPr/>
          </p:nvSpPr>
          <p:spPr>
            <a:xfrm>
              <a:off x="0" y="2020839"/>
              <a:ext cx="18067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PERCEPTUAL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4338B1-BD55-13BE-32D3-D863C5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2183" y="4304548"/>
              <a:ext cx="308931" cy="313271"/>
            </a:xfrm>
            <a:prstGeom prst="rect">
              <a:avLst/>
            </a:prstGeom>
            <a:ln>
              <a:noFill/>
            </a:ln>
            <a:effectLst>
              <a:glow rad="50800">
                <a:srgbClr val="FF0000">
                  <a:alpha val="40000"/>
                </a:srgb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0C236F-4C52-9FDB-834C-2D948056164A}"/>
                </a:ext>
              </a:extLst>
            </p:cNvPr>
            <p:cNvSpPr txBox="1"/>
            <p:nvPr/>
          </p:nvSpPr>
          <p:spPr>
            <a:xfrm>
              <a:off x="681404" y="3801521"/>
              <a:ext cx="11131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FREE</a:t>
              </a:r>
            </a:p>
            <a:p>
              <a:pPr algn="r"/>
              <a:r>
                <a:rPr lang="en-US" sz="2400" b="1" dirty="0"/>
                <a:t>RECALL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FE527A3-1FBB-1543-E013-0B7AB24D348F}"/>
                </a:ext>
              </a:extLst>
            </p:cNvPr>
            <p:cNvSpPr/>
            <p:nvPr/>
          </p:nvSpPr>
          <p:spPr>
            <a:xfrm>
              <a:off x="1136722" y="1558385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AC1DA62-DED4-E9A4-0A95-BA91594AE6D1}"/>
                </a:ext>
              </a:extLst>
            </p:cNvPr>
            <p:cNvSpPr/>
            <p:nvPr/>
          </p:nvSpPr>
          <p:spPr>
            <a:xfrm>
              <a:off x="1136722" y="3271119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B2C0824C-8932-3117-A0F4-BFB41E153AEC}"/>
                </a:ext>
              </a:extLst>
            </p:cNvPr>
            <p:cNvSpPr/>
            <p:nvPr/>
          </p:nvSpPr>
          <p:spPr>
            <a:xfrm>
              <a:off x="1136722" y="5069798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26C1F0-8006-1418-22A6-DEAB20760EBF}"/>
                </a:ext>
              </a:extLst>
            </p:cNvPr>
            <p:cNvSpPr txBox="1"/>
            <p:nvPr/>
          </p:nvSpPr>
          <p:spPr>
            <a:xfrm>
              <a:off x="49178" y="5600200"/>
              <a:ext cx="17331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INDIVIDUAL</a:t>
              </a:r>
            </a:p>
            <a:p>
              <a:pPr algn="r"/>
              <a:r>
                <a:rPr lang="en-US" sz="2400" b="1" dirty="0"/>
                <a:t>DIFFERENCE</a:t>
              </a:r>
              <a:br>
                <a:rPr lang="en-US" sz="2400" b="1" dirty="0"/>
              </a:br>
              <a:r>
                <a:rPr lang="en-US" sz="2400" b="1" dirty="0"/>
                <a:t>MEASURES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4090A-3F28-3F53-7811-669751A8E23F}"/>
                </a:ext>
              </a:extLst>
            </p:cNvPr>
            <p:cNvGrpSpPr/>
            <p:nvPr/>
          </p:nvGrpSpPr>
          <p:grpSpPr>
            <a:xfrm>
              <a:off x="1634164" y="4909744"/>
              <a:ext cx="3066648" cy="1948256"/>
              <a:chOff x="-740563" y="718358"/>
              <a:chExt cx="10266929" cy="6847314"/>
            </a:xfrm>
          </p:grpSpPr>
          <p:pic>
            <p:nvPicPr>
              <p:cNvPr id="25" name="Graphic 24" descr="Television with solid fill">
                <a:extLst>
                  <a:ext uri="{FF2B5EF4-FFF2-40B4-BE49-F238E27FC236}">
                    <a16:creationId xmlns:a16="http://schemas.microsoft.com/office/drawing/2014/main" id="{D5550B5A-73A3-7FE1-763C-F9B6DEEC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780561" y="718358"/>
                <a:ext cx="5745805" cy="6284488"/>
              </a:xfrm>
              <a:prstGeom prst="rect">
                <a:avLst/>
              </a:prstGeom>
            </p:spPr>
          </p:pic>
          <p:pic>
            <p:nvPicPr>
              <p:cNvPr id="26" name="Graphic 25" descr="User with solid fill">
                <a:extLst>
                  <a:ext uri="{FF2B5EF4-FFF2-40B4-BE49-F238E27FC236}">
                    <a16:creationId xmlns:a16="http://schemas.microsoft.com/office/drawing/2014/main" id="{3A4B19A7-BF68-6187-912A-D7B79B6B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740563" y="2093549"/>
                <a:ext cx="5472121" cy="54721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69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55C19E-77AE-C20C-9D4F-F0F9C4F2E942}"/>
              </a:ext>
            </a:extLst>
          </p:cNvPr>
          <p:cNvGrpSpPr/>
          <p:nvPr/>
        </p:nvGrpSpPr>
        <p:grpSpPr>
          <a:xfrm>
            <a:off x="6096000" y="169106"/>
            <a:ext cx="5435058" cy="6519787"/>
            <a:chOff x="0" y="338213"/>
            <a:chExt cx="5435058" cy="65197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9B04F5-0AAB-DC87-41B9-81AA80E71880}"/>
                </a:ext>
              </a:extLst>
            </p:cNvPr>
            <p:cNvGrpSpPr/>
            <p:nvPr/>
          </p:nvGrpSpPr>
          <p:grpSpPr>
            <a:xfrm>
              <a:off x="1794785" y="3597959"/>
              <a:ext cx="1782090" cy="1782133"/>
              <a:chOff x="1794785" y="3597959"/>
              <a:chExt cx="1782090" cy="17821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5F5899F-707E-A39D-DA87-44D55E545F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1794785" y="3597959"/>
                <a:ext cx="1782090" cy="1782133"/>
                <a:chOff x="7904195" y="3711841"/>
                <a:chExt cx="2431617" cy="2555083"/>
              </a:xfrm>
            </p:grpSpPr>
            <p:pic>
              <p:nvPicPr>
                <p:cNvPr id="28" name="Graphic 27" descr="Sound Medium with solid fill">
                  <a:extLst>
                    <a:ext uri="{FF2B5EF4-FFF2-40B4-BE49-F238E27FC236}">
                      <a16:creationId xmlns:a16="http://schemas.microsoft.com/office/drawing/2014/main" id="{982D5DB7-2437-4559-2AE6-94CEDC9CE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45" y="4446810"/>
                  <a:ext cx="1642089" cy="1642089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05165A2-16A3-6333-4FCB-EC50E1CF22BD}"/>
                    </a:ext>
                  </a:extLst>
                </p:cNvPr>
                <p:cNvGrpSpPr/>
                <p:nvPr/>
              </p:nvGrpSpPr>
              <p:grpSpPr>
                <a:xfrm>
                  <a:off x="7904195" y="3711841"/>
                  <a:ext cx="2431617" cy="2555083"/>
                  <a:chOff x="7904195" y="3711841"/>
                  <a:chExt cx="2431617" cy="2555083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DC9ED3-44C5-DEC9-3C25-9C32DED0D4D0}"/>
                      </a:ext>
                    </a:extLst>
                  </p:cNvPr>
                  <p:cNvSpPr/>
                  <p:nvPr/>
                </p:nvSpPr>
                <p:spPr>
                  <a:xfrm>
                    <a:off x="8287718" y="4567597"/>
                    <a:ext cx="938676" cy="16993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1" name="Graphic 30" descr="Radio microphone with solid fill">
                    <a:extLst>
                      <a:ext uri="{FF2B5EF4-FFF2-40B4-BE49-F238E27FC236}">
                        <a16:creationId xmlns:a16="http://schemas.microsoft.com/office/drawing/2014/main" id="{1B463C31-F505-60E6-E5E7-EFC160AFF3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583338" y="4904232"/>
                    <a:ext cx="734056" cy="85998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76F80-F848-C2DC-95F5-7AD362845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350" t="61628" r="4634" b="11626"/>
                  <a:stretch/>
                </p:blipFill>
                <p:spPr bwMode="auto">
                  <a:xfrm>
                    <a:off x="8473519" y="3711841"/>
                    <a:ext cx="1862293" cy="997290"/>
                  </a:xfrm>
                  <a:prstGeom prst="cloudCallout">
                    <a:avLst/>
                  </a:prstGeom>
                  <a:noFill/>
                  <a:ln w="28575">
                    <a:noFill/>
                  </a:ln>
                </p:spPr>
              </p:pic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378DC98-7CA9-F1CF-9DEA-98CD0A1695CB}"/>
                      </a:ext>
                    </a:extLst>
                  </p:cNvPr>
                  <p:cNvSpPr/>
                  <p:nvPr/>
                </p:nvSpPr>
                <p:spPr>
                  <a:xfrm>
                    <a:off x="8119767" y="4512646"/>
                    <a:ext cx="838254" cy="783172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Head with gears with solid fill">
                    <a:extLst>
                      <a:ext uri="{FF2B5EF4-FFF2-40B4-BE49-F238E27FC236}">
                        <a16:creationId xmlns:a16="http://schemas.microsoft.com/office/drawing/2014/main" id="{D74A6FAD-828B-9C4C-8207-794C723AB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04195" y="4364533"/>
                    <a:ext cx="1399686" cy="13996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0CE882-97F9-469B-DAD1-4FD5C1711D97}"/>
                  </a:ext>
                </a:extLst>
              </p:cNvPr>
              <p:cNvSpPr/>
              <p:nvPr/>
            </p:nvSpPr>
            <p:spPr>
              <a:xfrm>
                <a:off x="2864667" y="4136709"/>
                <a:ext cx="530775" cy="52067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5D67D6-D680-1D99-399A-97EF3698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346" y="2118895"/>
              <a:ext cx="3652711" cy="23422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835AB-7BA2-EBC4-781F-21EAEBFDF61F}"/>
                </a:ext>
              </a:extLst>
            </p:cNvPr>
            <p:cNvGrpSpPr/>
            <p:nvPr/>
          </p:nvGrpSpPr>
          <p:grpSpPr>
            <a:xfrm>
              <a:off x="1806712" y="436269"/>
              <a:ext cx="3628346" cy="2342289"/>
              <a:chOff x="0" y="0"/>
              <a:chExt cx="2246630" cy="14195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45A30D-D673-00F4-CCF7-A0C4FBC93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246630" cy="1360170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FACF79-C1A2-BCF3-6A70-F6C7957CC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2463" y="1229734"/>
                <a:ext cx="189865" cy="189865"/>
              </a:xfrm>
              <a:prstGeom prst="rect">
                <a:avLst/>
              </a:prstGeom>
              <a:ln>
                <a:noFill/>
              </a:ln>
              <a:effectLst>
                <a:glow rad="50800">
                  <a:srgbClr val="FF0000">
                    <a:alpha val="40000"/>
                  </a:srgbClr>
                </a:glo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F52075-749D-67C6-1789-A55DD7A98095}"/>
                </a:ext>
              </a:extLst>
            </p:cNvPr>
            <p:cNvSpPr txBox="1"/>
            <p:nvPr/>
          </p:nvSpPr>
          <p:spPr>
            <a:xfrm>
              <a:off x="121634" y="338213"/>
              <a:ext cx="16850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SOCIAL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E1B26-ECEA-1A50-C43C-82176EC0EE4B}"/>
                </a:ext>
              </a:extLst>
            </p:cNvPr>
            <p:cNvSpPr txBox="1"/>
            <p:nvPr/>
          </p:nvSpPr>
          <p:spPr>
            <a:xfrm>
              <a:off x="3821112" y="676767"/>
              <a:ext cx="1292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2 RUNS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72B0C-76F9-A56D-44BD-F668C4384E32}"/>
                </a:ext>
              </a:extLst>
            </p:cNvPr>
            <p:cNvSpPr txBox="1"/>
            <p:nvPr/>
          </p:nvSpPr>
          <p:spPr>
            <a:xfrm>
              <a:off x="0" y="2020839"/>
              <a:ext cx="18067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PERCEPTUAL</a:t>
              </a:r>
              <a:br>
                <a:rPr lang="en-US" sz="2400" b="1" dirty="0"/>
              </a:br>
              <a:r>
                <a:rPr lang="en-US" sz="2400" b="1" dirty="0"/>
                <a:t>AMBIGUITY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4338B1-BD55-13BE-32D3-D863C5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2183" y="4304548"/>
              <a:ext cx="308931" cy="313271"/>
            </a:xfrm>
            <a:prstGeom prst="rect">
              <a:avLst/>
            </a:prstGeom>
            <a:ln>
              <a:noFill/>
            </a:ln>
            <a:effectLst>
              <a:glow rad="50800">
                <a:srgbClr val="FF0000">
                  <a:alpha val="40000"/>
                </a:srgb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0C236F-4C52-9FDB-834C-2D948056164A}"/>
                </a:ext>
              </a:extLst>
            </p:cNvPr>
            <p:cNvSpPr txBox="1"/>
            <p:nvPr/>
          </p:nvSpPr>
          <p:spPr>
            <a:xfrm>
              <a:off x="681404" y="3801521"/>
              <a:ext cx="11131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FREE</a:t>
              </a:r>
            </a:p>
            <a:p>
              <a:pPr algn="r"/>
              <a:r>
                <a:rPr lang="en-US" sz="2400" b="1" dirty="0"/>
                <a:t>RECALL</a:t>
              </a:r>
              <a:br>
                <a:rPr lang="en-US" sz="2400" b="1" dirty="0"/>
              </a:br>
              <a:r>
                <a:rPr lang="en-US" sz="2400" b="1" dirty="0"/>
                <a:t>TASK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FE527A3-1FBB-1543-E013-0B7AB24D348F}"/>
                </a:ext>
              </a:extLst>
            </p:cNvPr>
            <p:cNvSpPr/>
            <p:nvPr/>
          </p:nvSpPr>
          <p:spPr>
            <a:xfrm>
              <a:off x="1136722" y="1558385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AC1DA62-DED4-E9A4-0A95-BA91594AE6D1}"/>
                </a:ext>
              </a:extLst>
            </p:cNvPr>
            <p:cNvSpPr/>
            <p:nvPr/>
          </p:nvSpPr>
          <p:spPr>
            <a:xfrm>
              <a:off x="1136722" y="3271119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B2C0824C-8932-3117-A0F4-BFB41E153AEC}"/>
                </a:ext>
              </a:extLst>
            </p:cNvPr>
            <p:cNvSpPr/>
            <p:nvPr/>
          </p:nvSpPr>
          <p:spPr>
            <a:xfrm>
              <a:off x="1136722" y="5069798"/>
              <a:ext cx="497442" cy="462454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26C1F0-8006-1418-22A6-DEAB20760EBF}"/>
                </a:ext>
              </a:extLst>
            </p:cNvPr>
            <p:cNvSpPr txBox="1"/>
            <p:nvPr/>
          </p:nvSpPr>
          <p:spPr>
            <a:xfrm>
              <a:off x="49178" y="5600200"/>
              <a:ext cx="17331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/>
                <a:t>INDIVIDUAL</a:t>
              </a:r>
            </a:p>
            <a:p>
              <a:pPr algn="r"/>
              <a:r>
                <a:rPr lang="en-US" sz="2400" b="1" dirty="0"/>
                <a:t>DIFFERENCE</a:t>
              </a:r>
              <a:br>
                <a:rPr lang="en-US" sz="2400" b="1" dirty="0"/>
              </a:br>
              <a:r>
                <a:rPr lang="en-US" sz="2400" b="1" dirty="0"/>
                <a:t>MEASURES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4090A-3F28-3F53-7811-669751A8E23F}"/>
                </a:ext>
              </a:extLst>
            </p:cNvPr>
            <p:cNvGrpSpPr/>
            <p:nvPr/>
          </p:nvGrpSpPr>
          <p:grpSpPr>
            <a:xfrm>
              <a:off x="1634164" y="4909744"/>
              <a:ext cx="3066648" cy="1948256"/>
              <a:chOff x="-740563" y="718358"/>
              <a:chExt cx="10266929" cy="6847314"/>
            </a:xfrm>
          </p:grpSpPr>
          <p:pic>
            <p:nvPicPr>
              <p:cNvPr id="25" name="Graphic 24" descr="Television with solid fill">
                <a:extLst>
                  <a:ext uri="{FF2B5EF4-FFF2-40B4-BE49-F238E27FC236}">
                    <a16:creationId xmlns:a16="http://schemas.microsoft.com/office/drawing/2014/main" id="{D5550B5A-73A3-7FE1-763C-F9B6DEEC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780561" y="718358"/>
                <a:ext cx="5745805" cy="6284488"/>
              </a:xfrm>
              <a:prstGeom prst="rect">
                <a:avLst/>
              </a:prstGeom>
            </p:spPr>
          </p:pic>
          <p:pic>
            <p:nvPicPr>
              <p:cNvPr id="26" name="Graphic 25" descr="User with solid fill">
                <a:extLst>
                  <a:ext uri="{FF2B5EF4-FFF2-40B4-BE49-F238E27FC236}">
                    <a16:creationId xmlns:a16="http://schemas.microsoft.com/office/drawing/2014/main" id="{3A4B19A7-BF68-6187-912A-D7B79B6B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740563" y="2093549"/>
                <a:ext cx="5472121" cy="5472123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C076F5-5F22-9C68-3B38-BE0F871E9D8F}"/>
              </a:ext>
            </a:extLst>
          </p:cNvPr>
          <p:cNvSpPr txBox="1"/>
          <p:nvPr/>
        </p:nvSpPr>
        <p:spPr>
          <a:xfrm rot="991841">
            <a:off x="10698192" y="2426160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 1</a:t>
            </a:r>
          </a:p>
        </p:txBody>
      </p:sp>
    </p:spTree>
    <p:extLst>
      <p:ext uri="{BB962C8B-B14F-4D97-AF65-F5344CB8AC3E}">
        <p14:creationId xmlns:p14="http://schemas.microsoft.com/office/powerpoint/2010/main" val="51538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5DC4-5AB2-1890-290D-FA3BF3E2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39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24BFC99-84D4-53C0-B832-5DBA04E53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91" y="1130889"/>
            <a:ext cx="5534218" cy="470748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8A6786-7152-8251-0025-4C91EBC8ACA8}"/>
              </a:ext>
            </a:extLst>
          </p:cNvPr>
          <p:cNvGrpSpPr>
            <a:grpSpLocks noChangeAspect="1"/>
          </p:cNvGrpSpPr>
          <p:nvPr/>
        </p:nvGrpSpPr>
        <p:grpSpPr>
          <a:xfrm>
            <a:off x="3140626" y="4790095"/>
            <a:ext cx="751350" cy="937016"/>
            <a:chOff x="5259007" y="5251225"/>
            <a:chExt cx="980630" cy="122295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9B6C6F-2779-8099-A4C3-9FEA52E5AB4B}"/>
                </a:ext>
              </a:extLst>
            </p:cNvPr>
            <p:cNvSpPr/>
            <p:nvPr/>
          </p:nvSpPr>
          <p:spPr>
            <a:xfrm>
              <a:off x="5259007" y="5321591"/>
              <a:ext cx="228600" cy="228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D78452D-9AA7-65B9-A2F9-929863435E52}"/>
                </a:ext>
              </a:extLst>
            </p:cNvPr>
            <p:cNvSpPr/>
            <p:nvPr/>
          </p:nvSpPr>
          <p:spPr>
            <a:xfrm>
              <a:off x="5259007" y="5626306"/>
              <a:ext cx="228600" cy="228600"/>
            </a:xfrm>
            <a:prstGeom prst="ellipse">
              <a:avLst/>
            </a:prstGeom>
            <a:solidFill>
              <a:srgbClr val="454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CB1C4D9-9B03-F469-38BC-DE74C908CD27}"/>
                </a:ext>
              </a:extLst>
            </p:cNvPr>
            <p:cNvSpPr/>
            <p:nvPr/>
          </p:nvSpPr>
          <p:spPr>
            <a:xfrm>
              <a:off x="5259007" y="5931537"/>
              <a:ext cx="228600" cy="228600"/>
            </a:xfrm>
            <a:prstGeom prst="ellipse">
              <a:avLst/>
            </a:prstGeom>
            <a:solidFill>
              <a:srgbClr val="00D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E48B36-F9B1-E57F-83E1-20A32E2EE745}"/>
                </a:ext>
              </a:extLst>
            </p:cNvPr>
            <p:cNvSpPr/>
            <p:nvPr/>
          </p:nvSpPr>
          <p:spPr>
            <a:xfrm>
              <a:off x="5259007" y="6236768"/>
              <a:ext cx="228600" cy="228600"/>
            </a:xfrm>
            <a:prstGeom prst="ellipse">
              <a:avLst/>
            </a:prstGeom>
            <a:solidFill>
              <a:srgbClr val="00D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004AAF-E247-7491-DD8F-D23FDB21681C}"/>
                </a:ext>
              </a:extLst>
            </p:cNvPr>
            <p:cNvSpPr txBox="1"/>
            <p:nvPr/>
          </p:nvSpPr>
          <p:spPr>
            <a:xfrm>
              <a:off x="5486706" y="5251225"/>
              <a:ext cx="752931" cy="401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dACC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D86B9F-5115-64D6-DD41-6A04CD6CDBDA}"/>
                </a:ext>
              </a:extLst>
            </p:cNvPr>
            <p:cNvSpPr txBox="1"/>
            <p:nvPr/>
          </p:nvSpPr>
          <p:spPr>
            <a:xfrm>
              <a:off x="5486548" y="5861171"/>
              <a:ext cx="481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OFC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EF0371-84E6-ACAD-1687-CFB47AE0BF69}"/>
                </a:ext>
              </a:extLst>
            </p:cNvPr>
            <p:cNvSpPr txBox="1"/>
            <p:nvPr/>
          </p:nvSpPr>
          <p:spPr>
            <a:xfrm>
              <a:off x="5513208" y="6166402"/>
              <a:ext cx="341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2B5A31-4A0C-6BDA-8796-2F8EFBE96019}"/>
                </a:ext>
              </a:extLst>
            </p:cNvPr>
            <p:cNvSpPr txBox="1"/>
            <p:nvPr/>
          </p:nvSpPr>
          <p:spPr>
            <a:xfrm>
              <a:off x="5507713" y="5556456"/>
              <a:ext cx="374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51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25D9B68-0251-121C-D2A5-A9D375D28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014" y="2151095"/>
            <a:ext cx="6098014" cy="4706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AFBF13-D209-1B88-FDD3-A418DA6C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5DC4-5AB2-1890-290D-FA3BF3E2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40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54AB51-1C7C-03BE-63D5-F222D0C2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20" y="648811"/>
            <a:ext cx="7571246" cy="53791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4BFC99-84D4-53C0-B832-5DBA04E53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4" y="4404827"/>
            <a:ext cx="2750922" cy="233997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8A6786-7152-8251-0025-4C91EBC8ACA8}"/>
              </a:ext>
            </a:extLst>
          </p:cNvPr>
          <p:cNvGrpSpPr>
            <a:grpSpLocks noChangeAspect="1"/>
          </p:cNvGrpSpPr>
          <p:nvPr/>
        </p:nvGrpSpPr>
        <p:grpSpPr>
          <a:xfrm>
            <a:off x="86850" y="5798927"/>
            <a:ext cx="751350" cy="937016"/>
            <a:chOff x="5259007" y="5251225"/>
            <a:chExt cx="980630" cy="122295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9B6C6F-2779-8099-A4C3-9FEA52E5AB4B}"/>
                </a:ext>
              </a:extLst>
            </p:cNvPr>
            <p:cNvSpPr/>
            <p:nvPr/>
          </p:nvSpPr>
          <p:spPr>
            <a:xfrm>
              <a:off x="5259007" y="5321591"/>
              <a:ext cx="228600" cy="228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D78452D-9AA7-65B9-A2F9-929863435E52}"/>
                </a:ext>
              </a:extLst>
            </p:cNvPr>
            <p:cNvSpPr/>
            <p:nvPr/>
          </p:nvSpPr>
          <p:spPr>
            <a:xfrm>
              <a:off x="5259007" y="5626306"/>
              <a:ext cx="228600" cy="228600"/>
            </a:xfrm>
            <a:prstGeom prst="ellipse">
              <a:avLst/>
            </a:prstGeom>
            <a:solidFill>
              <a:srgbClr val="454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CB1C4D9-9B03-F469-38BC-DE74C908CD27}"/>
                </a:ext>
              </a:extLst>
            </p:cNvPr>
            <p:cNvSpPr/>
            <p:nvPr/>
          </p:nvSpPr>
          <p:spPr>
            <a:xfrm>
              <a:off x="5259007" y="5931537"/>
              <a:ext cx="228600" cy="228600"/>
            </a:xfrm>
            <a:prstGeom prst="ellipse">
              <a:avLst/>
            </a:prstGeom>
            <a:solidFill>
              <a:srgbClr val="00D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E48B36-F9B1-E57F-83E1-20A32E2EE745}"/>
                </a:ext>
              </a:extLst>
            </p:cNvPr>
            <p:cNvSpPr/>
            <p:nvPr/>
          </p:nvSpPr>
          <p:spPr>
            <a:xfrm>
              <a:off x="5259007" y="6236768"/>
              <a:ext cx="228600" cy="228600"/>
            </a:xfrm>
            <a:prstGeom prst="ellipse">
              <a:avLst/>
            </a:prstGeom>
            <a:solidFill>
              <a:srgbClr val="00D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004AAF-E247-7491-DD8F-D23FDB21681C}"/>
                </a:ext>
              </a:extLst>
            </p:cNvPr>
            <p:cNvSpPr txBox="1"/>
            <p:nvPr/>
          </p:nvSpPr>
          <p:spPr>
            <a:xfrm>
              <a:off x="5486706" y="5251225"/>
              <a:ext cx="752931" cy="401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dACC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D86B9F-5115-64D6-DD41-6A04CD6CDBDA}"/>
                </a:ext>
              </a:extLst>
            </p:cNvPr>
            <p:cNvSpPr txBox="1"/>
            <p:nvPr/>
          </p:nvSpPr>
          <p:spPr>
            <a:xfrm>
              <a:off x="5486548" y="5861171"/>
              <a:ext cx="481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OFC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EF0371-84E6-ACAD-1687-CFB47AE0BF69}"/>
                </a:ext>
              </a:extLst>
            </p:cNvPr>
            <p:cNvSpPr txBox="1"/>
            <p:nvPr/>
          </p:nvSpPr>
          <p:spPr>
            <a:xfrm>
              <a:off x="5513208" y="6166402"/>
              <a:ext cx="341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2B5A31-4A0C-6BDA-8796-2F8EFBE96019}"/>
                </a:ext>
              </a:extLst>
            </p:cNvPr>
            <p:cNvSpPr txBox="1"/>
            <p:nvPr/>
          </p:nvSpPr>
          <p:spPr>
            <a:xfrm>
              <a:off x="5507713" y="5556456"/>
              <a:ext cx="374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82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5130-1E90-63CC-7FBE-6E6225E6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296"/>
            <a:ext cx="10515600" cy="2540351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F99 Phase</a:t>
            </a:r>
            <a:br>
              <a:rPr lang="en-US" sz="6600" b="1" dirty="0"/>
            </a:br>
            <a:r>
              <a:rPr lang="en-US" sz="6600" dirty="0"/>
              <a:t>Dissertation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F5AF-C309-7277-B72B-FEB0BCFA7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396" y="4337330"/>
            <a:ext cx="9127816" cy="19691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Exploring the formation of outcome-based social uncertainty judgements across normative adolescent development</a:t>
            </a:r>
            <a:endParaRPr lang="en-US" sz="4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72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85D51-D6D7-ED17-68CF-E4899835ED4B}"/>
              </a:ext>
            </a:extLst>
          </p:cNvPr>
          <p:cNvSpPr/>
          <p:nvPr/>
        </p:nvSpPr>
        <p:spPr>
          <a:xfrm>
            <a:off x="4651828" y="3991430"/>
            <a:ext cx="2888343" cy="1721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AMBIGUITY</a:t>
            </a:r>
          </a:p>
        </p:txBody>
      </p:sp>
    </p:spTree>
    <p:extLst>
      <p:ext uri="{BB962C8B-B14F-4D97-AF65-F5344CB8AC3E}">
        <p14:creationId xmlns:p14="http://schemas.microsoft.com/office/powerpoint/2010/main" val="2059593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 descr="Businessman thumbs down">
            <a:extLst>
              <a:ext uri="{FF2B5EF4-FFF2-40B4-BE49-F238E27FC236}">
                <a16:creationId xmlns:a16="http://schemas.microsoft.com/office/drawing/2014/main" id="{202C7A95-64BD-9862-DA68-7E6F8FB03B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16" y="2873830"/>
            <a:ext cx="2023885" cy="494211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A45A73-A0F8-A655-A303-0E56A5A9274D}"/>
              </a:ext>
            </a:extLst>
          </p:cNvPr>
          <p:cNvSpPr/>
          <p:nvPr/>
        </p:nvSpPr>
        <p:spPr>
          <a:xfrm>
            <a:off x="4651828" y="3991430"/>
            <a:ext cx="2888343" cy="1721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AMBIGUITY</a:t>
            </a:r>
          </a:p>
        </p:txBody>
      </p:sp>
    </p:spTree>
    <p:extLst>
      <p:ext uri="{BB962C8B-B14F-4D97-AF65-F5344CB8AC3E}">
        <p14:creationId xmlns:p14="http://schemas.microsoft.com/office/powerpoint/2010/main" val="314244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 descr="Businessman thumbs down">
            <a:extLst>
              <a:ext uri="{FF2B5EF4-FFF2-40B4-BE49-F238E27FC236}">
                <a16:creationId xmlns:a16="http://schemas.microsoft.com/office/drawing/2014/main" id="{202C7A95-64BD-9862-DA68-7E6F8FB03B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16" y="2873830"/>
            <a:ext cx="2023885" cy="494211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A45A73-A0F8-A655-A303-0E56A5A9274D}"/>
              </a:ext>
            </a:extLst>
          </p:cNvPr>
          <p:cNvSpPr/>
          <p:nvPr/>
        </p:nvSpPr>
        <p:spPr>
          <a:xfrm>
            <a:off x="4651828" y="3991430"/>
            <a:ext cx="2888343" cy="1721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AMBIGUITY</a:t>
            </a:r>
          </a:p>
        </p:txBody>
      </p:sp>
      <p:pic>
        <p:nvPicPr>
          <p:cNvPr id="3" name="Picture 2" descr="Young girl shrugging">
            <a:extLst>
              <a:ext uri="{FF2B5EF4-FFF2-40B4-BE49-F238E27FC236}">
                <a16:creationId xmlns:a16="http://schemas.microsoft.com/office/drawing/2014/main" id="{C51187DA-4A30-1680-028E-B074E4F80B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65" y="3429000"/>
            <a:ext cx="2532464" cy="46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9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45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A45A73-A0F8-A655-A303-0E56A5A9274D}"/>
              </a:ext>
            </a:extLst>
          </p:cNvPr>
          <p:cNvSpPr/>
          <p:nvPr/>
        </p:nvSpPr>
        <p:spPr>
          <a:xfrm>
            <a:off x="1603828" y="2568122"/>
            <a:ext cx="2888343" cy="1721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AMBIGUITY</a:t>
            </a:r>
          </a:p>
        </p:txBody>
      </p:sp>
      <p:pic>
        <p:nvPicPr>
          <p:cNvPr id="3" name="Picture 2" descr="Young girl shrugging">
            <a:extLst>
              <a:ext uri="{FF2B5EF4-FFF2-40B4-BE49-F238E27FC236}">
                <a16:creationId xmlns:a16="http://schemas.microsoft.com/office/drawing/2014/main" id="{594EDE2C-4455-D7B1-0882-5AB453B771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31" y="1173388"/>
            <a:ext cx="2710849" cy="494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9150C8-40E3-F76A-7F80-6E12C7BF239D}"/>
              </a:ext>
            </a:extLst>
          </p:cNvPr>
          <p:cNvSpPr txBox="1"/>
          <p:nvPr/>
        </p:nvSpPr>
        <p:spPr>
          <a:xfrm rot="20094578">
            <a:off x="925059" y="2648246"/>
            <a:ext cx="2343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ECONOMIC</a:t>
            </a:r>
          </a:p>
        </p:txBody>
      </p:sp>
      <p:pic>
        <p:nvPicPr>
          <p:cNvPr id="6" name="Picture 5" descr="Businessman thumbs down">
            <a:extLst>
              <a:ext uri="{FF2B5EF4-FFF2-40B4-BE49-F238E27FC236}">
                <a16:creationId xmlns:a16="http://schemas.microsoft.com/office/drawing/2014/main" id="{92BB255E-72B3-951E-315A-18C6F526E12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0" y="5529943"/>
            <a:ext cx="487954" cy="11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3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46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A45A73-A0F8-A655-A303-0E56A5A9274D}"/>
              </a:ext>
            </a:extLst>
          </p:cNvPr>
          <p:cNvSpPr/>
          <p:nvPr/>
        </p:nvSpPr>
        <p:spPr>
          <a:xfrm>
            <a:off x="1781320" y="1421494"/>
            <a:ext cx="2888343" cy="1721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AMBIGUITY</a:t>
            </a:r>
          </a:p>
        </p:txBody>
      </p:sp>
      <p:pic>
        <p:nvPicPr>
          <p:cNvPr id="3" name="Picture 2" descr="Young girl shrugging">
            <a:extLst>
              <a:ext uri="{FF2B5EF4-FFF2-40B4-BE49-F238E27FC236}">
                <a16:creationId xmlns:a16="http://schemas.microsoft.com/office/drawing/2014/main" id="{594EDE2C-4455-D7B1-0882-5AB453B771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31" y="1173388"/>
            <a:ext cx="2710849" cy="494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9150C8-40E3-F76A-7F80-6E12C7BF239D}"/>
              </a:ext>
            </a:extLst>
          </p:cNvPr>
          <p:cNvSpPr txBox="1"/>
          <p:nvPr/>
        </p:nvSpPr>
        <p:spPr>
          <a:xfrm rot="20094578">
            <a:off x="1102551" y="1501618"/>
            <a:ext cx="2343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ECONOMIC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CF0E8-3704-F77C-5DC8-55EE5AAC6E48}"/>
              </a:ext>
            </a:extLst>
          </p:cNvPr>
          <p:cNvSpPr/>
          <p:nvPr/>
        </p:nvSpPr>
        <p:spPr>
          <a:xfrm>
            <a:off x="1766079" y="3487966"/>
            <a:ext cx="2888343" cy="1721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AMBIGUITY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99413-83D7-DF1A-B2D1-546429053E35}"/>
              </a:ext>
            </a:extLst>
          </p:cNvPr>
          <p:cNvSpPr txBox="1"/>
          <p:nvPr/>
        </p:nvSpPr>
        <p:spPr>
          <a:xfrm rot="20094578">
            <a:off x="1479790" y="3568090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SOCIAL</a:t>
            </a:r>
          </a:p>
        </p:txBody>
      </p:sp>
      <p:pic>
        <p:nvPicPr>
          <p:cNvPr id="8" name="Picture 7" descr="Businessman thumbs down">
            <a:extLst>
              <a:ext uri="{FF2B5EF4-FFF2-40B4-BE49-F238E27FC236}">
                <a16:creationId xmlns:a16="http://schemas.microsoft.com/office/drawing/2014/main" id="{A87DF8FE-644F-D5F1-B971-2E15F29649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0" y="5529943"/>
            <a:ext cx="487954" cy="11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Young girl shrugging">
            <a:extLst>
              <a:ext uri="{FF2B5EF4-FFF2-40B4-BE49-F238E27FC236}">
                <a16:creationId xmlns:a16="http://schemas.microsoft.com/office/drawing/2014/main" id="{594EDE2C-4455-D7B1-0882-5AB453B771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31" y="1173388"/>
            <a:ext cx="2710849" cy="4942114"/>
          </a:xfrm>
          <a:prstGeom prst="rect">
            <a:avLst/>
          </a:prstGeom>
        </p:spPr>
      </p:pic>
      <p:pic>
        <p:nvPicPr>
          <p:cNvPr id="7" name="Picture 6" descr="A group of people smiling&#10;&#10;Description automatically generated with medium confidence">
            <a:extLst>
              <a:ext uri="{FF2B5EF4-FFF2-40B4-BE49-F238E27FC236}">
                <a16:creationId xmlns:a16="http://schemas.microsoft.com/office/drawing/2014/main" id="{1C849446-DAA9-E7BA-0EEE-353171BE91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63228" y="476702"/>
            <a:ext cx="4475050" cy="2877457"/>
          </a:xfrm>
          <a:prstGeom prst="rect">
            <a:avLst/>
          </a:prstGeom>
        </p:spPr>
      </p:pic>
      <p:pic>
        <p:nvPicPr>
          <p:cNvPr id="8" name="Picture 7" descr="Businessman thumbs down">
            <a:extLst>
              <a:ext uri="{FF2B5EF4-FFF2-40B4-BE49-F238E27FC236}">
                <a16:creationId xmlns:a16="http://schemas.microsoft.com/office/drawing/2014/main" id="{7F57AA68-652F-16B6-BA9E-F4ACFDCA280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0" y="5529943"/>
            <a:ext cx="487954" cy="11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8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 descr="Young girl shrugging">
            <a:extLst>
              <a:ext uri="{FF2B5EF4-FFF2-40B4-BE49-F238E27FC236}">
                <a16:creationId xmlns:a16="http://schemas.microsoft.com/office/drawing/2014/main" id="{594EDE2C-4455-D7B1-0882-5AB453B771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31" y="1173388"/>
            <a:ext cx="2710849" cy="4942114"/>
          </a:xfrm>
          <a:prstGeom prst="rect">
            <a:avLst/>
          </a:prstGeom>
        </p:spPr>
      </p:pic>
      <p:pic>
        <p:nvPicPr>
          <p:cNvPr id="7" name="Picture 6" descr="A group of people smiling&#10;&#10;Description automatically generated with medium confidence">
            <a:extLst>
              <a:ext uri="{FF2B5EF4-FFF2-40B4-BE49-F238E27FC236}">
                <a16:creationId xmlns:a16="http://schemas.microsoft.com/office/drawing/2014/main" id="{1C849446-DAA9-E7BA-0EEE-353171BE91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63228" y="476702"/>
            <a:ext cx="4475050" cy="287745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0361C6-D2DE-DE5B-D3E6-BD799B5A55D3}"/>
              </a:ext>
            </a:extLst>
          </p:cNvPr>
          <p:cNvSpPr/>
          <p:nvPr/>
        </p:nvSpPr>
        <p:spPr>
          <a:xfrm>
            <a:off x="706537" y="4383313"/>
            <a:ext cx="1949578" cy="1377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AMBIGUITY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E98BF1C-4871-0C3F-4738-3141E3E25E19}"/>
              </a:ext>
            </a:extLst>
          </p:cNvPr>
          <p:cNvSpPr/>
          <p:nvPr/>
        </p:nvSpPr>
        <p:spPr>
          <a:xfrm>
            <a:off x="2900010" y="4496480"/>
            <a:ext cx="1001485" cy="1151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wall, indoor, floor, person&#10;&#10;Description automatically generated">
            <a:extLst>
              <a:ext uri="{FF2B5EF4-FFF2-40B4-BE49-F238E27FC236}">
                <a16:creationId xmlns:a16="http://schemas.microsoft.com/office/drawing/2014/main" id="{9D907AB7-5B15-B126-003C-87210C2AFA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40132"/>
          <a:stretch/>
        </p:blipFill>
        <p:spPr>
          <a:xfrm>
            <a:off x="4171225" y="4074431"/>
            <a:ext cx="1791823" cy="1995714"/>
          </a:xfrm>
          <a:prstGeom prst="rect">
            <a:avLst/>
          </a:prstGeom>
        </p:spPr>
      </p:pic>
      <p:pic>
        <p:nvPicPr>
          <p:cNvPr id="9" name="Picture 8" descr="Businessman thumbs down">
            <a:extLst>
              <a:ext uri="{FF2B5EF4-FFF2-40B4-BE49-F238E27FC236}">
                <a16:creationId xmlns:a16="http://schemas.microsoft.com/office/drawing/2014/main" id="{4BDDD568-83EA-B1FA-F104-D83C24F3F9A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0" y="5529943"/>
            <a:ext cx="487954" cy="11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0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 descr="Young girl shrugging">
            <a:extLst>
              <a:ext uri="{FF2B5EF4-FFF2-40B4-BE49-F238E27FC236}">
                <a16:creationId xmlns:a16="http://schemas.microsoft.com/office/drawing/2014/main" id="{594EDE2C-4455-D7B1-0882-5AB453B771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60" y="1117278"/>
            <a:ext cx="2710849" cy="4942114"/>
          </a:xfrm>
          <a:prstGeom prst="rect">
            <a:avLst/>
          </a:prstGeom>
        </p:spPr>
      </p:pic>
      <p:pic>
        <p:nvPicPr>
          <p:cNvPr id="6" name="Picture 5" descr="Businessman thumbs down">
            <a:extLst>
              <a:ext uri="{FF2B5EF4-FFF2-40B4-BE49-F238E27FC236}">
                <a16:creationId xmlns:a16="http://schemas.microsoft.com/office/drawing/2014/main" id="{0C16101C-26B0-9AD3-D247-1B51F172D24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45" y="798607"/>
            <a:ext cx="2154387" cy="5260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42BD6B-FCA8-2AF2-E9BF-E4ECD5AE793C}"/>
              </a:ext>
            </a:extLst>
          </p:cNvPr>
          <p:cNvSpPr txBox="1"/>
          <p:nvPr/>
        </p:nvSpPr>
        <p:spPr>
          <a:xfrm>
            <a:off x="3363683" y="1926342"/>
            <a:ext cx="5464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How similarly do adolescents and adults form certainty judgments?  </a:t>
            </a:r>
          </a:p>
        </p:txBody>
      </p:sp>
    </p:spTree>
    <p:extLst>
      <p:ext uri="{BB962C8B-B14F-4D97-AF65-F5344CB8AC3E}">
        <p14:creationId xmlns:p14="http://schemas.microsoft.com/office/powerpoint/2010/main" val="48406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25D9B68-0251-121C-D2A5-A9D375D28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014" y="2151095"/>
            <a:ext cx="6098014" cy="4706905"/>
          </a:xfrm>
          <a:prstGeom prst="rect">
            <a:avLst/>
          </a:prstGeom>
        </p:spPr>
      </p:pic>
      <p:pic>
        <p:nvPicPr>
          <p:cNvPr id="9" name="Picture 8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CFB90025-AB5D-3832-1A26-C734A05D91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997" t="7336" r="27670" b="7336"/>
          <a:stretch/>
        </p:blipFill>
        <p:spPr>
          <a:xfrm>
            <a:off x="5198473" y="-64520"/>
            <a:ext cx="2280829" cy="42005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0F0C3-409B-5F46-7847-7BA628BA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36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Young girl shrugging">
            <a:extLst>
              <a:ext uri="{FF2B5EF4-FFF2-40B4-BE49-F238E27FC236}">
                <a16:creationId xmlns:a16="http://schemas.microsoft.com/office/drawing/2014/main" id="{594EDE2C-4455-D7B1-0882-5AB453B771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60" y="1117278"/>
            <a:ext cx="2710849" cy="4942114"/>
          </a:xfrm>
          <a:prstGeom prst="rect">
            <a:avLst/>
          </a:prstGeom>
        </p:spPr>
      </p:pic>
      <p:pic>
        <p:nvPicPr>
          <p:cNvPr id="6" name="Picture 5" descr="Businessman thumbs down">
            <a:extLst>
              <a:ext uri="{FF2B5EF4-FFF2-40B4-BE49-F238E27FC236}">
                <a16:creationId xmlns:a16="http://schemas.microsoft.com/office/drawing/2014/main" id="{0C16101C-26B0-9AD3-D247-1B51F172D24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45" y="798607"/>
            <a:ext cx="2154387" cy="5260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8ED1A0-B12A-1D4A-98C0-DCD930399E5E}"/>
              </a:ext>
            </a:extLst>
          </p:cNvPr>
          <p:cNvSpPr txBox="1"/>
          <p:nvPr/>
        </p:nvSpPr>
        <p:spPr>
          <a:xfrm>
            <a:off x="3363683" y="1926342"/>
            <a:ext cx="5464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How similarly do adolescents and adults form certainty judgments?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84FD1-27DA-47C0-F0AB-5E686B15DD7D}"/>
              </a:ext>
            </a:extLst>
          </p:cNvPr>
          <p:cNvSpPr txBox="1"/>
          <p:nvPr/>
        </p:nvSpPr>
        <p:spPr>
          <a:xfrm>
            <a:off x="3363684" y="4489732"/>
            <a:ext cx="5464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reason why we see differences in response might lie in the features these groups attend to and how they hypothesis test over time</a:t>
            </a:r>
          </a:p>
        </p:txBody>
      </p:sp>
    </p:spTree>
    <p:extLst>
      <p:ext uri="{BB962C8B-B14F-4D97-AF65-F5344CB8AC3E}">
        <p14:creationId xmlns:p14="http://schemas.microsoft.com/office/powerpoint/2010/main" val="207300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51</a:t>
            </a:fld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4725267-7861-4F08-ED6B-834121AE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88" y="1051818"/>
            <a:ext cx="7063624" cy="4754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C31026-F0BC-A148-B057-2FAA7E3CD0D2}"/>
              </a:ext>
            </a:extLst>
          </p:cNvPr>
          <p:cNvSpPr/>
          <p:nvPr/>
        </p:nvSpPr>
        <p:spPr>
          <a:xfrm>
            <a:off x="3062514" y="2409371"/>
            <a:ext cx="6415315" cy="11083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96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52</a:t>
            </a:fld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4725267-7861-4F08-ED6B-834121AE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88" y="1051818"/>
            <a:ext cx="7063624" cy="4754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C31026-F0BC-A148-B057-2FAA7E3CD0D2}"/>
              </a:ext>
            </a:extLst>
          </p:cNvPr>
          <p:cNvSpPr/>
          <p:nvPr/>
        </p:nvSpPr>
        <p:spPr>
          <a:xfrm>
            <a:off x="3077028" y="3443513"/>
            <a:ext cx="6415315" cy="11083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53</a:t>
            </a:fld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4725267-7861-4F08-ED6B-834121AE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6" y="1324195"/>
            <a:ext cx="5853592" cy="3939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C31026-F0BC-A148-B057-2FAA7E3CD0D2}"/>
              </a:ext>
            </a:extLst>
          </p:cNvPr>
          <p:cNvSpPr>
            <a:spLocks noChangeAspect="1"/>
          </p:cNvSpPr>
          <p:nvPr/>
        </p:nvSpPr>
        <p:spPr>
          <a:xfrm>
            <a:off x="566928" y="3294153"/>
            <a:ext cx="5281644" cy="918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05FCD-FF11-AF4C-14C8-DE473D63A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4195"/>
            <a:ext cx="5939074" cy="39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05FCD-FF11-AF4C-14C8-DE473D63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4195"/>
            <a:ext cx="5939074" cy="3939918"/>
          </a:xfrm>
          <a:prstGeom prst="rect">
            <a:avLst/>
          </a:prstGeom>
        </p:spPr>
      </p:pic>
      <p:pic>
        <p:nvPicPr>
          <p:cNvPr id="6" name="Picture 5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F8CBB908-CC88-B08F-D829-F4E52551F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8775" y="422864"/>
            <a:ext cx="2023847" cy="11398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A341A-4CEB-728B-D86D-CBCA7C5BE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92" y="2683400"/>
            <a:ext cx="987517" cy="1001390"/>
          </a:xfrm>
          <a:prstGeom prst="rect">
            <a:avLst/>
          </a:prstGeom>
          <a:ln>
            <a:noFill/>
          </a:ln>
          <a:effectLst>
            <a:glow rad="50800">
              <a:srgbClr val="FF0000">
                <a:alpha val="40000"/>
              </a:srgbClr>
            </a:glo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AA7C374-D46D-9E1E-0E22-258C12BFD0BF}"/>
              </a:ext>
            </a:extLst>
          </p:cNvPr>
          <p:cNvGrpSpPr/>
          <p:nvPr/>
        </p:nvGrpSpPr>
        <p:grpSpPr>
          <a:xfrm>
            <a:off x="3930230" y="2228157"/>
            <a:ext cx="1782090" cy="1657963"/>
            <a:chOff x="1794785" y="3597959"/>
            <a:chExt cx="1782090" cy="165796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E2F490-2AA2-9A2D-0E8E-C8513ABEA94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794785" y="3597959"/>
              <a:ext cx="1782090" cy="1657963"/>
              <a:chOff x="7904195" y="3711841"/>
              <a:chExt cx="2431617" cy="2377058"/>
            </a:xfrm>
          </p:grpSpPr>
          <p:pic>
            <p:nvPicPr>
              <p:cNvPr id="12" name="Graphic 30" descr="Sound Medium with solid fill">
                <a:extLst>
                  <a:ext uri="{FF2B5EF4-FFF2-40B4-BE49-F238E27FC236}">
                    <a16:creationId xmlns:a16="http://schemas.microsoft.com/office/drawing/2014/main" id="{FEF2687D-EC94-D41A-8C0E-52AA0D38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83745" y="4446810"/>
                <a:ext cx="1642089" cy="1642089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70ACD3A-13E8-DB12-5552-2492E5EB4FB2}"/>
                  </a:ext>
                </a:extLst>
              </p:cNvPr>
              <p:cNvGrpSpPr/>
              <p:nvPr/>
            </p:nvGrpSpPr>
            <p:grpSpPr>
              <a:xfrm>
                <a:off x="7904195" y="3711841"/>
                <a:ext cx="2431617" cy="2265291"/>
                <a:chOff x="7904195" y="3711841"/>
                <a:chExt cx="2431617" cy="226529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F514A61-FA1C-EE0C-A1E6-0249077BFE78}"/>
                    </a:ext>
                  </a:extLst>
                </p:cNvPr>
                <p:cNvSpPr/>
                <p:nvPr/>
              </p:nvSpPr>
              <p:spPr>
                <a:xfrm>
                  <a:off x="8287720" y="4567597"/>
                  <a:ext cx="938675" cy="1409535"/>
                </a:xfrm>
                <a:prstGeom prst="rect">
                  <a:avLst/>
                </a:prstGeom>
                <a:solidFill>
                  <a:srgbClr val="F8E6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Graphic 33" descr="Radio microphone with solid fill">
                  <a:extLst>
                    <a:ext uri="{FF2B5EF4-FFF2-40B4-BE49-F238E27FC236}">
                      <a16:creationId xmlns:a16="http://schemas.microsoft.com/office/drawing/2014/main" id="{284BF947-1702-3386-1DD9-3DBB1A94A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583338" y="4904232"/>
                  <a:ext cx="734056" cy="85998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69A63C6-8151-E7D3-F224-426AF70C4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350" t="61628" r="4634" b="11626"/>
                <a:stretch/>
              </p:blipFill>
              <p:spPr bwMode="auto">
                <a:xfrm>
                  <a:off x="8473519" y="3711841"/>
                  <a:ext cx="1862293" cy="997290"/>
                </a:xfrm>
                <a:prstGeom prst="cloudCallout">
                  <a:avLst/>
                </a:prstGeom>
                <a:noFill/>
                <a:ln w="28575">
                  <a:noFill/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00BA070-45C6-AC52-EC1E-A7BA5F5D1AAC}"/>
                    </a:ext>
                  </a:extLst>
                </p:cNvPr>
                <p:cNvSpPr/>
                <p:nvPr/>
              </p:nvSpPr>
              <p:spPr>
                <a:xfrm>
                  <a:off x="8119767" y="4512646"/>
                  <a:ext cx="838254" cy="7831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phic 36" descr="Head with gears with solid fill">
                  <a:extLst>
                    <a:ext uri="{FF2B5EF4-FFF2-40B4-BE49-F238E27FC236}">
                      <a16:creationId xmlns:a16="http://schemas.microsoft.com/office/drawing/2014/main" id="{25E1640B-684C-3806-BC9F-9E2E68868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4195" y="4364533"/>
                  <a:ext cx="1399686" cy="1399686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4266EB-4BCA-9B54-542E-BCF68305D4A9}"/>
                </a:ext>
              </a:extLst>
            </p:cNvPr>
            <p:cNvSpPr/>
            <p:nvPr/>
          </p:nvSpPr>
          <p:spPr>
            <a:xfrm>
              <a:off x="2864667" y="4136709"/>
              <a:ext cx="530775" cy="520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2C7017-B9E1-EDED-7113-6CC98314F24C}"/>
              </a:ext>
            </a:extLst>
          </p:cNvPr>
          <p:cNvGrpSpPr/>
          <p:nvPr/>
        </p:nvGrpSpPr>
        <p:grpSpPr>
          <a:xfrm>
            <a:off x="1520439" y="2509891"/>
            <a:ext cx="2114227" cy="1348408"/>
            <a:chOff x="7730164" y="4740637"/>
            <a:chExt cx="3066648" cy="1948256"/>
          </a:xfrm>
        </p:grpSpPr>
        <p:pic>
          <p:nvPicPr>
            <p:cNvPr id="2" name="Graphic 1" descr="Television with solid fill">
              <a:extLst>
                <a:ext uri="{FF2B5EF4-FFF2-40B4-BE49-F238E27FC236}">
                  <a16:creationId xmlns:a16="http://schemas.microsoft.com/office/drawing/2014/main" id="{4B5ED3B6-C56C-4E5E-30F5-19DD86432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80587" y="4740637"/>
              <a:ext cx="1716225" cy="1788116"/>
            </a:xfrm>
            <a:prstGeom prst="rect">
              <a:avLst/>
            </a:prstGeom>
          </p:spPr>
        </p:pic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47703885-A6D9-E51B-FD98-0F3BCA1E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30164" y="5131918"/>
              <a:ext cx="1634478" cy="1556975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3CCEA6-6FD8-ED2E-06A7-A04C530CB339}"/>
              </a:ext>
            </a:extLst>
          </p:cNvPr>
          <p:cNvCxnSpPr/>
          <p:nvPr/>
        </p:nvCxnSpPr>
        <p:spPr>
          <a:xfrm flipH="1">
            <a:off x="997527" y="1650670"/>
            <a:ext cx="841248" cy="8592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428949-7402-7740-481A-34284FA97A76}"/>
              </a:ext>
            </a:extLst>
          </p:cNvPr>
          <p:cNvCxnSpPr>
            <a:cxnSpLocks/>
          </p:cNvCxnSpPr>
          <p:nvPr/>
        </p:nvCxnSpPr>
        <p:spPr>
          <a:xfrm>
            <a:off x="2976826" y="1650670"/>
            <a:ext cx="0" cy="7947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28E3B3-A5BE-9576-B518-F66F96EDF398}"/>
              </a:ext>
            </a:extLst>
          </p:cNvPr>
          <p:cNvCxnSpPr>
            <a:cxnSpLocks/>
          </p:cNvCxnSpPr>
          <p:nvPr/>
        </p:nvCxnSpPr>
        <p:spPr>
          <a:xfrm>
            <a:off x="3930230" y="1650670"/>
            <a:ext cx="328759" cy="45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28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05FCD-FF11-AF4C-14C8-DE473D63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4195"/>
            <a:ext cx="5939074" cy="3939918"/>
          </a:xfrm>
          <a:prstGeom prst="rect">
            <a:avLst/>
          </a:prstGeom>
        </p:spPr>
      </p:pic>
      <p:pic>
        <p:nvPicPr>
          <p:cNvPr id="6" name="Picture 5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F8CBB908-CC88-B08F-D829-F4E52551F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8775" y="422864"/>
            <a:ext cx="2023847" cy="11398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A341A-4CEB-728B-D86D-CBCA7C5BE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92" y="2683400"/>
            <a:ext cx="987517" cy="1001390"/>
          </a:xfrm>
          <a:prstGeom prst="rect">
            <a:avLst/>
          </a:prstGeom>
          <a:ln>
            <a:noFill/>
          </a:ln>
          <a:effectLst>
            <a:glow rad="50800">
              <a:srgbClr val="FF0000">
                <a:alpha val="40000"/>
              </a:srgbClr>
            </a:glo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AA7C374-D46D-9E1E-0E22-258C12BFD0BF}"/>
              </a:ext>
            </a:extLst>
          </p:cNvPr>
          <p:cNvGrpSpPr/>
          <p:nvPr/>
        </p:nvGrpSpPr>
        <p:grpSpPr>
          <a:xfrm>
            <a:off x="3930230" y="2228157"/>
            <a:ext cx="1782090" cy="1657963"/>
            <a:chOff x="1794785" y="3597959"/>
            <a:chExt cx="1782090" cy="165796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E2F490-2AA2-9A2D-0E8E-C8513ABEA94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794785" y="3597959"/>
              <a:ext cx="1782090" cy="1657963"/>
              <a:chOff x="7904195" y="3711841"/>
              <a:chExt cx="2431617" cy="2377058"/>
            </a:xfrm>
          </p:grpSpPr>
          <p:pic>
            <p:nvPicPr>
              <p:cNvPr id="12" name="Graphic 30" descr="Sound Medium with solid fill">
                <a:extLst>
                  <a:ext uri="{FF2B5EF4-FFF2-40B4-BE49-F238E27FC236}">
                    <a16:creationId xmlns:a16="http://schemas.microsoft.com/office/drawing/2014/main" id="{FEF2687D-EC94-D41A-8C0E-52AA0D38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83745" y="4446810"/>
                <a:ext cx="1642089" cy="1642089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70ACD3A-13E8-DB12-5552-2492E5EB4FB2}"/>
                  </a:ext>
                </a:extLst>
              </p:cNvPr>
              <p:cNvGrpSpPr/>
              <p:nvPr/>
            </p:nvGrpSpPr>
            <p:grpSpPr>
              <a:xfrm>
                <a:off x="7904195" y="3711841"/>
                <a:ext cx="2431617" cy="2265291"/>
                <a:chOff x="7904195" y="3711841"/>
                <a:chExt cx="2431617" cy="226529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F514A61-FA1C-EE0C-A1E6-0249077BFE78}"/>
                    </a:ext>
                  </a:extLst>
                </p:cNvPr>
                <p:cNvSpPr/>
                <p:nvPr/>
              </p:nvSpPr>
              <p:spPr>
                <a:xfrm>
                  <a:off x="8287720" y="4567597"/>
                  <a:ext cx="938675" cy="1409535"/>
                </a:xfrm>
                <a:prstGeom prst="rect">
                  <a:avLst/>
                </a:prstGeom>
                <a:solidFill>
                  <a:srgbClr val="F8E6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Graphic 33" descr="Radio microphone with solid fill">
                  <a:extLst>
                    <a:ext uri="{FF2B5EF4-FFF2-40B4-BE49-F238E27FC236}">
                      <a16:creationId xmlns:a16="http://schemas.microsoft.com/office/drawing/2014/main" id="{284BF947-1702-3386-1DD9-3DBB1A94A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583338" y="4904232"/>
                  <a:ext cx="734056" cy="85998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69A63C6-8151-E7D3-F224-426AF70C4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350" t="61628" r="4634" b="11626"/>
                <a:stretch/>
              </p:blipFill>
              <p:spPr bwMode="auto">
                <a:xfrm>
                  <a:off x="8473519" y="3711841"/>
                  <a:ext cx="1862293" cy="997290"/>
                </a:xfrm>
                <a:prstGeom prst="cloudCallout">
                  <a:avLst/>
                </a:prstGeom>
                <a:noFill/>
                <a:ln w="28575">
                  <a:noFill/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00BA070-45C6-AC52-EC1E-A7BA5F5D1AAC}"/>
                    </a:ext>
                  </a:extLst>
                </p:cNvPr>
                <p:cNvSpPr/>
                <p:nvPr/>
              </p:nvSpPr>
              <p:spPr>
                <a:xfrm>
                  <a:off x="8119767" y="4512646"/>
                  <a:ext cx="838254" cy="7831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phic 36" descr="Head with gears with solid fill">
                  <a:extLst>
                    <a:ext uri="{FF2B5EF4-FFF2-40B4-BE49-F238E27FC236}">
                      <a16:creationId xmlns:a16="http://schemas.microsoft.com/office/drawing/2014/main" id="{25E1640B-684C-3806-BC9F-9E2E68868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4195" y="4364533"/>
                  <a:ext cx="1399686" cy="1399686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4266EB-4BCA-9B54-542E-BCF68305D4A9}"/>
                </a:ext>
              </a:extLst>
            </p:cNvPr>
            <p:cNvSpPr/>
            <p:nvPr/>
          </p:nvSpPr>
          <p:spPr>
            <a:xfrm>
              <a:off x="2864667" y="4136709"/>
              <a:ext cx="530775" cy="520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2C7017-B9E1-EDED-7113-6CC98314F24C}"/>
              </a:ext>
            </a:extLst>
          </p:cNvPr>
          <p:cNvGrpSpPr/>
          <p:nvPr/>
        </p:nvGrpSpPr>
        <p:grpSpPr>
          <a:xfrm>
            <a:off x="1520439" y="2509891"/>
            <a:ext cx="2114227" cy="1348408"/>
            <a:chOff x="7730164" y="4740637"/>
            <a:chExt cx="3066648" cy="1948256"/>
          </a:xfrm>
        </p:grpSpPr>
        <p:pic>
          <p:nvPicPr>
            <p:cNvPr id="2" name="Graphic 1" descr="Television with solid fill">
              <a:extLst>
                <a:ext uri="{FF2B5EF4-FFF2-40B4-BE49-F238E27FC236}">
                  <a16:creationId xmlns:a16="http://schemas.microsoft.com/office/drawing/2014/main" id="{4B5ED3B6-C56C-4E5E-30F5-19DD86432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80587" y="4740637"/>
              <a:ext cx="1716225" cy="1788116"/>
            </a:xfrm>
            <a:prstGeom prst="rect">
              <a:avLst/>
            </a:prstGeom>
          </p:spPr>
        </p:pic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47703885-A6D9-E51B-FD98-0F3BCA1E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30164" y="5131918"/>
              <a:ext cx="1634478" cy="1556975"/>
            </a:xfrm>
            <a:prstGeom prst="rect">
              <a:avLst/>
            </a:prstGeom>
          </p:spPr>
        </p:pic>
      </p:grpSp>
      <p:pic>
        <p:nvPicPr>
          <p:cNvPr id="22" name="Picture 21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D9619F4C-C317-C583-B1E1-DAA3B07D1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52418" y="4283538"/>
            <a:ext cx="880097" cy="51500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70E9463-E959-F7F4-1B98-968ECA8B3778}"/>
              </a:ext>
            </a:extLst>
          </p:cNvPr>
          <p:cNvGrpSpPr/>
          <p:nvPr/>
        </p:nvGrpSpPr>
        <p:grpSpPr>
          <a:xfrm>
            <a:off x="4326376" y="4305419"/>
            <a:ext cx="880097" cy="914400"/>
            <a:chOff x="738077" y="4129109"/>
            <a:chExt cx="914400" cy="914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87DC0F-652C-311A-FF13-734583FA9940}"/>
                </a:ext>
              </a:extLst>
            </p:cNvPr>
            <p:cNvSpPr/>
            <p:nvPr/>
          </p:nvSpPr>
          <p:spPr>
            <a:xfrm>
              <a:off x="942436" y="4263606"/>
              <a:ext cx="355839" cy="653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DB33DF-CC01-63F1-686D-3C780336AABE}"/>
                </a:ext>
              </a:extLst>
            </p:cNvPr>
            <p:cNvSpPr/>
            <p:nvPr/>
          </p:nvSpPr>
          <p:spPr>
            <a:xfrm>
              <a:off x="1092389" y="4414568"/>
              <a:ext cx="355839" cy="502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8CD510-E128-0C49-D0BF-56DC12684DD7}"/>
                </a:ext>
              </a:extLst>
            </p:cNvPr>
            <p:cNvSpPr/>
            <p:nvPr/>
          </p:nvSpPr>
          <p:spPr>
            <a:xfrm rot="19495258">
              <a:off x="1213063" y="4269774"/>
              <a:ext cx="167129" cy="289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B5BDDF7-2974-9AFD-2810-02CDEF0A5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8077" y="4129109"/>
              <a:ext cx="914400" cy="914400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3CCEA6-6FD8-ED2E-06A7-A04C530CB339}"/>
              </a:ext>
            </a:extLst>
          </p:cNvPr>
          <p:cNvCxnSpPr/>
          <p:nvPr/>
        </p:nvCxnSpPr>
        <p:spPr>
          <a:xfrm flipH="1">
            <a:off x="997527" y="1650670"/>
            <a:ext cx="841248" cy="8592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428949-7402-7740-481A-34284FA97A76}"/>
              </a:ext>
            </a:extLst>
          </p:cNvPr>
          <p:cNvCxnSpPr>
            <a:cxnSpLocks/>
          </p:cNvCxnSpPr>
          <p:nvPr/>
        </p:nvCxnSpPr>
        <p:spPr>
          <a:xfrm>
            <a:off x="2976826" y="1650670"/>
            <a:ext cx="0" cy="7947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28E3B3-A5BE-9576-B518-F66F96EDF398}"/>
              </a:ext>
            </a:extLst>
          </p:cNvPr>
          <p:cNvCxnSpPr>
            <a:cxnSpLocks/>
          </p:cNvCxnSpPr>
          <p:nvPr/>
        </p:nvCxnSpPr>
        <p:spPr>
          <a:xfrm>
            <a:off x="3930230" y="1650670"/>
            <a:ext cx="328759" cy="45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CCFAC0-CAC9-97AC-0584-F5ED374F9B9A}"/>
              </a:ext>
            </a:extLst>
          </p:cNvPr>
          <p:cNvCxnSpPr>
            <a:cxnSpLocks/>
          </p:cNvCxnSpPr>
          <p:nvPr/>
        </p:nvCxnSpPr>
        <p:spPr>
          <a:xfrm>
            <a:off x="4796278" y="3679460"/>
            <a:ext cx="18654" cy="514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652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F8CBB908-CC88-B08F-D829-F4E52551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38775" y="422864"/>
            <a:ext cx="2023847" cy="11398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A341A-4CEB-728B-D86D-CBCA7C5BE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92" y="2683400"/>
            <a:ext cx="987517" cy="1001390"/>
          </a:xfrm>
          <a:prstGeom prst="rect">
            <a:avLst/>
          </a:prstGeom>
          <a:ln>
            <a:noFill/>
          </a:ln>
          <a:effectLst>
            <a:glow rad="50800">
              <a:srgbClr val="FF0000">
                <a:alpha val="40000"/>
              </a:srgbClr>
            </a:glow>
          </a:effectLst>
        </p:spPr>
      </p:pic>
      <p:pic>
        <p:nvPicPr>
          <p:cNvPr id="8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B1E5382C-39F4-FB22-B0B8-D95C4484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3781" r="6193" b="4467"/>
          <a:stretch/>
        </p:blipFill>
        <p:spPr bwMode="auto">
          <a:xfrm>
            <a:off x="1952752" y="5454483"/>
            <a:ext cx="1909870" cy="114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AA7C374-D46D-9E1E-0E22-258C12BFD0BF}"/>
              </a:ext>
            </a:extLst>
          </p:cNvPr>
          <p:cNvGrpSpPr/>
          <p:nvPr/>
        </p:nvGrpSpPr>
        <p:grpSpPr>
          <a:xfrm>
            <a:off x="3930230" y="2228157"/>
            <a:ext cx="1782090" cy="1657963"/>
            <a:chOff x="1794785" y="3597959"/>
            <a:chExt cx="1782090" cy="165796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E2F490-2AA2-9A2D-0E8E-C8513ABEA94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794785" y="3597959"/>
              <a:ext cx="1782090" cy="1657963"/>
              <a:chOff x="7904195" y="3711841"/>
              <a:chExt cx="2431617" cy="2377058"/>
            </a:xfrm>
          </p:grpSpPr>
          <p:pic>
            <p:nvPicPr>
              <p:cNvPr id="12" name="Graphic 30" descr="Sound Medium with solid fill">
                <a:extLst>
                  <a:ext uri="{FF2B5EF4-FFF2-40B4-BE49-F238E27FC236}">
                    <a16:creationId xmlns:a16="http://schemas.microsoft.com/office/drawing/2014/main" id="{FEF2687D-EC94-D41A-8C0E-52AA0D38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83745" y="4446810"/>
                <a:ext cx="1642089" cy="1642089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70ACD3A-13E8-DB12-5552-2492E5EB4FB2}"/>
                  </a:ext>
                </a:extLst>
              </p:cNvPr>
              <p:cNvGrpSpPr/>
              <p:nvPr/>
            </p:nvGrpSpPr>
            <p:grpSpPr>
              <a:xfrm>
                <a:off x="7904195" y="3711841"/>
                <a:ext cx="2431617" cy="2265291"/>
                <a:chOff x="7904195" y="3711841"/>
                <a:chExt cx="2431617" cy="226529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F514A61-FA1C-EE0C-A1E6-0249077BFE78}"/>
                    </a:ext>
                  </a:extLst>
                </p:cNvPr>
                <p:cNvSpPr/>
                <p:nvPr/>
              </p:nvSpPr>
              <p:spPr>
                <a:xfrm>
                  <a:off x="8287720" y="4567597"/>
                  <a:ext cx="938675" cy="1409535"/>
                </a:xfrm>
                <a:prstGeom prst="rect">
                  <a:avLst/>
                </a:prstGeom>
                <a:solidFill>
                  <a:srgbClr val="F8E6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Graphic 33" descr="Radio microphone with solid fill">
                  <a:extLst>
                    <a:ext uri="{FF2B5EF4-FFF2-40B4-BE49-F238E27FC236}">
                      <a16:creationId xmlns:a16="http://schemas.microsoft.com/office/drawing/2014/main" id="{284BF947-1702-3386-1DD9-3DBB1A94A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583338" y="4904232"/>
                  <a:ext cx="734056" cy="85998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69A63C6-8151-E7D3-F224-426AF70C4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350" t="61628" r="4634" b="11626"/>
                <a:stretch/>
              </p:blipFill>
              <p:spPr bwMode="auto">
                <a:xfrm>
                  <a:off x="8473519" y="3711841"/>
                  <a:ext cx="1862293" cy="997290"/>
                </a:xfrm>
                <a:prstGeom prst="cloudCallout">
                  <a:avLst/>
                </a:prstGeom>
                <a:noFill/>
                <a:ln w="28575">
                  <a:noFill/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00BA070-45C6-AC52-EC1E-A7BA5F5D1AAC}"/>
                    </a:ext>
                  </a:extLst>
                </p:cNvPr>
                <p:cNvSpPr/>
                <p:nvPr/>
              </p:nvSpPr>
              <p:spPr>
                <a:xfrm>
                  <a:off x="8119767" y="4512646"/>
                  <a:ext cx="838254" cy="7831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phic 36" descr="Head with gears with solid fill">
                  <a:extLst>
                    <a:ext uri="{FF2B5EF4-FFF2-40B4-BE49-F238E27FC236}">
                      <a16:creationId xmlns:a16="http://schemas.microsoft.com/office/drawing/2014/main" id="{25E1640B-684C-3806-BC9F-9E2E68868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4195" y="4364533"/>
                  <a:ext cx="1399686" cy="1399686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4266EB-4BCA-9B54-542E-BCF68305D4A9}"/>
                </a:ext>
              </a:extLst>
            </p:cNvPr>
            <p:cNvSpPr/>
            <p:nvPr/>
          </p:nvSpPr>
          <p:spPr>
            <a:xfrm>
              <a:off x="2864667" y="4136709"/>
              <a:ext cx="530775" cy="520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2C7017-B9E1-EDED-7113-6CC98314F24C}"/>
              </a:ext>
            </a:extLst>
          </p:cNvPr>
          <p:cNvGrpSpPr/>
          <p:nvPr/>
        </p:nvGrpSpPr>
        <p:grpSpPr>
          <a:xfrm>
            <a:off x="1520439" y="2509891"/>
            <a:ext cx="2114227" cy="1348408"/>
            <a:chOff x="7730164" y="4740637"/>
            <a:chExt cx="3066648" cy="1948256"/>
          </a:xfrm>
        </p:grpSpPr>
        <p:pic>
          <p:nvPicPr>
            <p:cNvPr id="2" name="Graphic 1" descr="Television with solid fill">
              <a:extLst>
                <a:ext uri="{FF2B5EF4-FFF2-40B4-BE49-F238E27FC236}">
                  <a16:creationId xmlns:a16="http://schemas.microsoft.com/office/drawing/2014/main" id="{4B5ED3B6-C56C-4E5E-30F5-19DD86432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80587" y="4740637"/>
              <a:ext cx="1716225" cy="1788116"/>
            </a:xfrm>
            <a:prstGeom prst="rect">
              <a:avLst/>
            </a:prstGeom>
          </p:spPr>
        </p:pic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47703885-A6D9-E51B-FD98-0F3BCA1E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30164" y="5131918"/>
              <a:ext cx="1634478" cy="1556975"/>
            </a:xfrm>
            <a:prstGeom prst="rect">
              <a:avLst/>
            </a:prstGeom>
          </p:spPr>
        </p:pic>
      </p:grpSp>
      <p:pic>
        <p:nvPicPr>
          <p:cNvPr id="22" name="Picture 21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D9619F4C-C317-C583-B1E1-DAA3B07D1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52418" y="4283538"/>
            <a:ext cx="880097" cy="51500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70E9463-E959-F7F4-1B98-968ECA8B3778}"/>
              </a:ext>
            </a:extLst>
          </p:cNvPr>
          <p:cNvGrpSpPr/>
          <p:nvPr/>
        </p:nvGrpSpPr>
        <p:grpSpPr>
          <a:xfrm>
            <a:off x="4326376" y="4305419"/>
            <a:ext cx="880097" cy="914400"/>
            <a:chOff x="738077" y="4129109"/>
            <a:chExt cx="914400" cy="914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87DC0F-652C-311A-FF13-734583FA9940}"/>
                </a:ext>
              </a:extLst>
            </p:cNvPr>
            <p:cNvSpPr/>
            <p:nvPr/>
          </p:nvSpPr>
          <p:spPr>
            <a:xfrm>
              <a:off x="942436" y="4263606"/>
              <a:ext cx="355839" cy="653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DB33DF-CC01-63F1-686D-3C780336AABE}"/>
                </a:ext>
              </a:extLst>
            </p:cNvPr>
            <p:cNvSpPr/>
            <p:nvPr/>
          </p:nvSpPr>
          <p:spPr>
            <a:xfrm>
              <a:off x="1092389" y="4414568"/>
              <a:ext cx="355839" cy="502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8CD510-E128-0C49-D0BF-56DC12684DD7}"/>
                </a:ext>
              </a:extLst>
            </p:cNvPr>
            <p:cNvSpPr/>
            <p:nvPr/>
          </p:nvSpPr>
          <p:spPr>
            <a:xfrm rot="19495258">
              <a:off x="1213063" y="4269774"/>
              <a:ext cx="167129" cy="289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B5BDDF7-2974-9AFD-2810-02CDEF0A5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8077" y="4129109"/>
              <a:ext cx="914400" cy="914400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3CCEA6-6FD8-ED2E-06A7-A04C530CB339}"/>
              </a:ext>
            </a:extLst>
          </p:cNvPr>
          <p:cNvCxnSpPr/>
          <p:nvPr/>
        </p:nvCxnSpPr>
        <p:spPr>
          <a:xfrm flipH="1">
            <a:off x="997527" y="1650670"/>
            <a:ext cx="841248" cy="8592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428949-7402-7740-481A-34284FA97A76}"/>
              </a:ext>
            </a:extLst>
          </p:cNvPr>
          <p:cNvCxnSpPr>
            <a:cxnSpLocks/>
          </p:cNvCxnSpPr>
          <p:nvPr/>
        </p:nvCxnSpPr>
        <p:spPr>
          <a:xfrm>
            <a:off x="2976826" y="1650670"/>
            <a:ext cx="0" cy="7947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28E3B3-A5BE-9576-B518-F66F96EDF398}"/>
              </a:ext>
            </a:extLst>
          </p:cNvPr>
          <p:cNvCxnSpPr>
            <a:cxnSpLocks/>
          </p:cNvCxnSpPr>
          <p:nvPr/>
        </p:nvCxnSpPr>
        <p:spPr>
          <a:xfrm>
            <a:off x="3930230" y="1650670"/>
            <a:ext cx="328759" cy="45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CCFAC0-CAC9-97AC-0584-F5ED374F9B9A}"/>
              </a:ext>
            </a:extLst>
          </p:cNvPr>
          <p:cNvCxnSpPr>
            <a:cxnSpLocks/>
          </p:cNvCxnSpPr>
          <p:nvPr/>
        </p:nvCxnSpPr>
        <p:spPr>
          <a:xfrm>
            <a:off x="4796278" y="3679460"/>
            <a:ext cx="18654" cy="514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39D470-B178-C6D0-1D6A-4FA96E847983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3037700" y="3747464"/>
            <a:ext cx="5361" cy="15875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1D80939-F456-1C0B-FA8F-37055B1A5687}"/>
              </a:ext>
            </a:extLst>
          </p:cNvPr>
          <p:cNvCxnSpPr>
            <a:cxnSpLocks/>
          </p:cNvCxnSpPr>
          <p:nvPr/>
        </p:nvCxnSpPr>
        <p:spPr>
          <a:xfrm>
            <a:off x="856482" y="3761344"/>
            <a:ext cx="1090609" cy="15736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CC9CAE-512B-5D5A-1634-AE2B55A6E746}"/>
              </a:ext>
            </a:extLst>
          </p:cNvPr>
          <p:cNvCxnSpPr>
            <a:cxnSpLocks/>
          </p:cNvCxnSpPr>
          <p:nvPr/>
        </p:nvCxnSpPr>
        <p:spPr>
          <a:xfrm flipH="1">
            <a:off x="4067523" y="4985037"/>
            <a:ext cx="270834" cy="4555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4ED57FF-0F1B-E94C-5EDB-7F54A68607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41872" y="2555939"/>
            <a:ext cx="3948247" cy="37404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0488ABC-F73C-A89F-3062-CACB3B495F39}"/>
              </a:ext>
            </a:extLst>
          </p:cNvPr>
          <p:cNvSpPr txBox="1"/>
          <p:nvPr/>
        </p:nvSpPr>
        <p:spPr>
          <a:xfrm>
            <a:off x="7933013" y="929074"/>
            <a:ext cx="25392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Events Recalled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Chronology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 Perceptions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37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F8CBB908-CC88-B08F-D829-F4E52551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38775" y="422864"/>
            <a:ext cx="2023847" cy="11398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A341A-4CEB-728B-D86D-CBCA7C5BE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92" y="2683400"/>
            <a:ext cx="987517" cy="1001390"/>
          </a:xfrm>
          <a:prstGeom prst="rect">
            <a:avLst/>
          </a:prstGeom>
          <a:ln>
            <a:noFill/>
          </a:ln>
          <a:effectLst>
            <a:glow rad="50800">
              <a:srgbClr val="FF0000">
                <a:alpha val="40000"/>
              </a:srgbClr>
            </a:glow>
          </a:effectLst>
        </p:spPr>
      </p:pic>
      <p:pic>
        <p:nvPicPr>
          <p:cNvPr id="8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B1E5382C-39F4-FB22-B0B8-D95C4484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3781" r="6193" b="4467"/>
          <a:stretch/>
        </p:blipFill>
        <p:spPr bwMode="auto">
          <a:xfrm>
            <a:off x="1952752" y="5454483"/>
            <a:ext cx="1909870" cy="114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AA7C374-D46D-9E1E-0E22-258C12BFD0BF}"/>
              </a:ext>
            </a:extLst>
          </p:cNvPr>
          <p:cNvGrpSpPr/>
          <p:nvPr/>
        </p:nvGrpSpPr>
        <p:grpSpPr>
          <a:xfrm>
            <a:off x="3930230" y="2228157"/>
            <a:ext cx="1782090" cy="1657963"/>
            <a:chOff x="1794785" y="3597959"/>
            <a:chExt cx="1782090" cy="165796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E2F490-2AA2-9A2D-0E8E-C8513ABEA94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794785" y="3597959"/>
              <a:ext cx="1782090" cy="1657963"/>
              <a:chOff x="7904195" y="3711841"/>
              <a:chExt cx="2431617" cy="2377058"/>
            </a:xfrm>
          </p:grpSpPr>
          <p:pic>
            <p:nvPicPr>
              <p:cNvPr id="12" name="Graphic 30" descr="Sound Medium with solid fill">
                <a:extLst>
                  <a:ext uri="{FF2B5EF4-FFF2-40B4-BE49-F238E27FC236}">
                    <a16:creationId xmlns:a16="http://schemas.microsoft.com/office/drawing/2014/main" id="{FEF2687D-EC94-D41A-8C0E-52AA0D38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83745" y="4446810"/>
                <a:ext cx="1642089" cy="1642089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70ACD3A-13E8-DB12-5552-2492E5EB4FB2}"/>
                  </a:ext>
                </a:extLst>
              </p:cNvPr>
              <p:cNvGrpSpPr/>
              <p:nvPr/>
            </p:nvGrpSpPr>
            <p:grpSpPr>
              <a:xfrm>
                <a:off x="7904195" y="3711841"/>
                <a:ext cx="2431617" cy="2265291"/>
                <a:chOff x="7904195" y="3711841"/>
                <a:chExt cx="2431617" cy="226529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F514A61-FA1C-EE0C-A1E6-0249077BFE78}"/>
                    </a:ext>
                  </a:extLst>
                </p:cNvPr>
                <p:cNvSpPr/>
                <p:nvPr/>
              </p:nvSpPr>
              <p:spPr>
                <a:xfrm>
                  <a:off x="8287720" y="4567597"/>
                  <a:ext cx="938675" cy="1409535"/>
                </a:xfrm>
                <a:prstGeom prst="rect">
                  <a:avLst/>
                </a:prstGeom>
                <a:solidFill>
                  <a:srgbClr val="F8E6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Graphic 33" descr="Radio microphone with solid fill">
                  <a:extLst>
                    <a:ext uri="{FF2B5EF4-FFF2-40B4-BE49-F238E27FC236}">
                      <a16:creationId xmlns:a16="http://schemas.microsoft.com/office/drawing/2014/main" id="{284BF947-1702-3386-1DD9-3DBB1A94A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583338" y="4904232"/>
                  <a:ext cx="734056" cy="85998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69A63C6-8151-E7D3-F224-426AF70C4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350" t="61628" r="4634" b="11626"/>
                <a:stretch/>
              </p:blipFill>
              <p:spPr bwMode="auto">
                <a:xfrm>
                  <a:off x="8473519" y="3711841"/>
                  <a:ext cx="1862293" cy="997290"/>
                </a:xfrm>
                <a:prstGeom prst="cloudCallout">
                  <a:avLst/>
                </a:prstGeom>
                <a:noFill/>
                <a:ln w="28575">
                  <a:noFill/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00BA070-45C6-AC52-EC1E-A7BA5F5D1AAC}"/>
                    </a:ext>
                  </a:extLst>
                </p:cNvPr>
                <p:cNvSpPr/>
                <p:nvPr/>
              </p:nvSpPr>
              <p:spPr>
                <a:xfrm>
                  <a:off x="8119767" y="4512646"/>
                  <a:ext cx="838254" cy="7831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phic 36" descr="Head with gears with solid fill">
                  <a:extLst>
                    <a:ext uri="{FF2B5EF4-FFF2-40B4-BE49-F238E27FC236}">
                      <a16:creationId xmlns:a16="http://schemas.microsoft.com/office/drawing/2014/main" id="{25E1640B-684C-3806-BC9F-9E2E68868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4195" y="4364533"/>
                  <a:ext cx="1399686" cy="1399686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4266EB-4BCA-9B54-542E-BCF68305D4A9}"/>
                </a:ext>
              </a:extLst>
            </p:cNvPr>
            <p:cNvSpPr/>
            <p:nvPr/>
          </p:nvSpPr>
          <p:spPr>
            <a:xfrm>
              <a:off x="2864667" y="4136709"/>
              <a:ext cx="530775" cy="520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2C7017-B9E1-EDED-7113-6CC98314F24C}"/>
              </a:ext>
            </a:extLst>
          </p:cNvPr>
          <p:cNvGrpSpPr/>
          <p:nvPr/>
        </p:nvGrpSpPr>
        <p:grpSpPr>
          <a:xfrm>
            <a:off x="1520439" y="2509891"/>
            <a:ext cx="2114227" cy="1348408"/>
            <a:chOff x="7730164" y="4740637"/>
            <a:chExt cx="3066648" cy="1948256"/>
          </a:xfrm>
        </p:grpSpPr>
        <p:pic>
          <p:nvPicPr>
            <p:cNvPr id="2" name="Graphic 1" descr="Television with solid fill">
              <a:extLst>
                <a:ext uri="{FF2B5EF4-FFF2-40B4-BE49-F238E27FC236}">
                  <a16:creationId xmlns:a16="http://schemas.microsoft.com/office/drawing/2014/main" id="{4B5ED3B6-C56C-4E5E-30F5-19DD86432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80587" y="4740637"/>
              <a:ext cx="1716225" cy="1788116"/>
            </a:xfrm>
            <a:prstGeom prst="rect">
              <a:avLst/>
            </a:prstGeom>
          </p:spPr>
        </p:pic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47703885-A6D9-E51B-FD98-0F3BCA1E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30164" y="5131918"/>
              <a:ext cx="1634478" cy="1556975"/>
            </a:xfrm>
            <a:prstGeom prst="rect">
              <a:avLst/>
            </a:prstGeom>
          </p:spPr>
        </p:pic>
      </p:grpSp>
      <p:pic>
        <p:nvPicPr>
          <p:cNvPr id="22" name="Picture 21" descr="A picture containing text, person, blackboard, night sky&#10;&#10;Description automatically generated">
            <a:extLst>
              <a:ext uri="{FF2B5EF4-FFF2-40B4-BE49-F238E27FC236}">
                <a16:creationId xmlns:a16="http://schemas.microsoft.com/office/drawing/2014/main" id="{D9619F4C-C317-C583-B1E1-DAA3B07D1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52418" y="4283538"/>
            <a:ext cx="880097" cy="51500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70E9463-E959-F7F4-1B98-968ECA8B3778}"/>
              </a:ext>
            </a:extLst>
          </p:cNvPr>
          <p:cNvGrpSpPr/>
          <p:nvPr/>
        </p:nvGrpSpPr>
        <p:grpSpPr>
          <a:xfrm>
            <a:off x="4326376" y="4305419"/>
            <a:ext cx="880097" cy="914400"/>
            <a:chOff x="738077" y="4129109"/>
            <a:chExt cx="914400" cy="914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87DC0F-652C-311A-FF13-734583FA9940}"/>
                </a:ext>
              </a:extLst>
            </p:cNvPr>
            <p:cNvSpPr/>
            <p:nvPr/>
          </p:nvSpPr>
          <p:spPr>
            <a:xfrm>
              <a:off x="942436" y="4263606"/>
              <a:ext cx="355839" cy="653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DB33DF-CC01-63F1-686D-3C780336AABE}"/>
                </a:ext>
              </a:extLst>
            </p:cNvPr>
            <p:cNvSpPr/>
            <p:nvPr/>
          </p:nvSpPr>
          <p:spPr>
            <a:xfrm>
              <a:off x="1092389" y="4414568"/>
              <a:ext cx="355839" cy="502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8CD510-E128-0C49-D0BF-56DC12684DD7}"/>
                </a:ext>
              </a:extLst>
            </p:cNvPr>
            <p:cNvSpPr/>
            <p:nvPr/>
          </p:nvSpPr>
          <p:spPr>
            <a:xfrm rot="19495258">
              <a:off x="1213063" y="4269774"/>
              <a:ext cx="167129" cy="289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B5BDDF7-2974-9AFD-2810-02CDEF0A5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8077" y="4129109"/>
              <a:ext cx="914400" cy="914400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3CCEA6-6FD8-ED2E-06A7-A04C530CB339}"/>
              </a:ext>
            </a:extLst>
          </p:cNvPr>
          <p:cNvCxnSpPr/>
          <p:nvPr/>
        </p:nvCxnSpPr>
        <p:spPr>
          <a:xfrm flipH="1">
            <a:off x="997527" y="1650670"/>
            <a:ext cx="841248" cy="8592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428949-7402-7740-481A-34284FA97A76}"/>
              </a:ext>
            </a:extLst>
          </p:cNvPr>
          <p:cNvCxnSpPr>
            <a:cxnSpLocks/>
          </p:cNvCxnSpPr>
          <p:nvPr/>
        </p:nvCxnSpPr>
        <p:spPr>
          <a:xfrm>
            <a:off x="2976826" y="1650670"/>
            <a:ext cx="0" cy="7947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28E3B3-A5BE-9576-B518-F66F96EDF398}"/>
              </a:ext>
            </a:extLst>
          </p:cNvPr>
          <p:cNvCxnSpPr>
            <a:cxnSpLocks/>
          </p:cNvCxnSpPr>
          <p:nvPr/>
        </p:nvCxnSpPr>
        <p:spPr>
          <a:xfrm>
            <a:off x="3930230" y="1650670"/>
            <a:ext cx="328759" cy="45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CCFAC0-CAC9-97AC-0584-F5ED374F9B9A}"/>
              </a:ext>
            </a:extLst>
          </p:cNvPr>
          <p:cNvCxnSpPr>
            <a:cxnSpLocks/>
          </p:cNvCxnSpPr>
          <p:nvPr/>
        </p:nvCxnSpPr>
        <p:spPr>
          <a:xfrm>
            <a:off x="4796278" y="3679460"/>
            <a:ext cx="18654" cy="514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39D470-B178-C6D0-1D6A-4FA96E847983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3037700" y="3747464"/>
            <a:ext cx="5361" cy="15875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1D80939-F456-1C0B-FA8F-37055B1A5687}"/>
              </a:ext>
            </a:extLst>
          </p:cNvPr>
          <p:cNvCxnSpPr>
            <a:cxnSpLocks/>
          </p:cNvCxnSpPr>
          <p:nvPr/>
        </p:nvCxnSpPr>
        <p:spPr>
          <a:xfrm>
            <a:off x="856482" y="3761344"/>
            <a:ext cx="1090609" cy="15736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CC9CAE-512B-5D5A-1634-AE2B55A6E746}"/>
              </a:ext>
            </a:extLst>
          </p:cNvPr>
          <p:cNvCxnSpPr>
            <a:cxnSpLocks/>
          </p:cNvCxnSpPr>
          <p:nvPr/>
        </p:nvCxnSpPr>
        <p:spPr>
          <a:xfrm flipH="1">
            <a:off x="4067523" y="4985037"/>
            <a:ext cx="270834" cy="4555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Female Profile outline">
            <a:extLst>
              <a:ext uri="{FF2B5EF4-FFF2-40B4-BE49-F238E27FC236}">
                <a16:creationId xmlns:a16="http://schemas.microsoft.com/office/drawing/2014/main" id="{F15AB645-60F0-591A-BE04-12905FE3F1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20910" y="1394007"/>
            <a:ext cx="1086691" cy="10866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A5FBF8-0F0B-9523-0343-A792DFB5C616}"/>
              </a:ext>
            </a:extLst>
          </p:cNvPr>
          <p:cNvSpPr txBox="1"/>
          <p:nvPr/>
        </p:nvSpPr>
        <p:spPr>
          <a:xfrm>
            <a:off x="8510071" y="2279429"/>
            <a:ext cx="1308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Adult</a:t>
            </a:r>
            <a:endParaRPr lang="en-US" sz="48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F1F03A-0938-7A5E-6C52-386CEECE471A}"/>
              </a:ext>
            </a:extLst>
          </p:cNvPr>
          <p:cNvGrpSpPr/>
          <p:nvPr/>
        </p:nvGrpSpPr>
        <p:grpSpPr>
          <a:xfrm>
            <a:off x="7913720" y="4130866"/>
            <a:ext cx="2501069" cy="1629343"/>
            <a:chOff x="7588334" y="3294215"/>
            <a:chExt cx="2501069" cy="1629343"/>
          </a:xfrm>
        </p:grpSpPr>
        <p:pic>
          <p:nvPicPr>
            <p:cNvPr id="20" name="Graphic 19" descr="Female Profile outline">
              <a:extLst>
                <a:ext uri="{FF2B5EF4-FFF2-40B4-BE49-F238E27FC236}">
                  <a16:creationId xmlns:a16="http://schemas.microsoft.com/office/drawing/2014/main" id="{1FC020B0-6D76-0753-5E51-3E6F26C71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122810" y="3294215"/>
              <a:ext cx="1211361" cy="121136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0F85FE-52D4-689F-389D-EBB7CE5DAEF1}"/>
                </a:ext>
              </a:extLst>
            </p:cNvPr>
            <p:cNvSpPr txBox="1"/>
            <p:nvPr/>
          </p:nvSpPr>
          <p:spPr>
            <a:xfrm>
              <a:off x="7588334" y="4215672"/>
              <a:ext cx="25010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Adolescent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A49AA10-4778-1BB6-5363-D25A0F7D9514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674469" y="3059832"/>
            <a:ext cx="959662" cy="9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62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5130-1E90-63CC-7FBE-6E6225E6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296"/>
            <a:ext cx="10515600" cy="2540351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K00 Phase</a:t>
            </a:r>
            <a:br>
              <a:rPr lang="en-US" sz="6600" b="1" dirty="0"/>
            </a:br>
            <a:r>
              <a:rPr lang="en-US" sz="6600" dirty="0"/>
              <a:t>Post-Doc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F5AF-C309-7277-B72B-FEB0BCFA7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396" y="4337330"/>
            <a:ext cx="9127816" cy="19691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Comparing the efficacy of and mechanisms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behind regulatory strategies to manage uncertainty.</a:t>
            </a:r>
            <a:endParaRPr lang="en-US" sz="4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72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59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ABDAC-1E7E-4F0E-286D-B599844463B4}"/>
              </a:ext>
            </a:extLst>
          </p:cNvPr>
          <p:cNvSpPr txBox="1"/>
          <p:nvPr/>
        </p:nvSpPr>
        <p:spPr>
          <a:xfrm>
            <a:off x="2892462" y="712520"/>
            <a:ext cx="6535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If uncertainty is aversive . . .</a:t>
            </a:r>
          </a:p>
        </p:txBody>
      </p:sp>
    </p:spTree>
    <p:extLst>
      <p:ext uri="{BB962C8B-B14F-4D97-AF65-F5344CB8AC3E}">
        <p14:creationId xmlns:p14="http://schemas.microsoft.com/office/powerpoint/2010/main" val="93982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25D9B68-0251-121C-D2A5-A9D375D28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014" y="2151095"/>
            <a:ext cx="6098014" cy="4706905"/>
          </a:xfrm>
          <a:prstGeom prst="rect">
            <a:avLst/>
          </a:prstGeom>
        </p:spPr>
      </p:pic>
      <p:pic>
        <p:nvPicPr>
          <p:cNvPr id="9" name="Picture 8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CFB90025-AB5D-3832-1A26-C734A05D91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997" t="7336" r="27670" b="7336"/>
          <a:stretch/>
        </p:blipFill>
        <p:spPr>
          <a:xfrm>
            <a:off x="5198473" y="-64520"/>
            <a:ext cx="2280829" cy="42005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773599A-FD21-DC45-58E9-BB619E1B1669}"/>
              </a:ext>
            </a:extLst>
          </p:cNvPr>
          <p:cNvGrpSpPr>
            <a:grpSpLocks noChangeAspect="1"/>
          </p:cNvGrpSpPr>
          <p:nvPr/>
        </p:nvGrpSpPr>
        <p:grpSpPr>
          <a:xfrm>
            <a:off x="6643687" y="3657600"/>
            <a:ext cx="5548313" cy="2771776"/>
            <a:chOff x="163138" y="590979"/>
            <a:chExt cx="7911346" cy="3952278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819CA0F6-65AD-841B-7837-682D71A47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11" name="Picture 10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8633B291-E2DD-4ED5-6555-BA90F6560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15" name="Picture 14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9034B657-E39B-9830-5351-46C6BFD7F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AB36E-169D-7D1D-71B9-187232FC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13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60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ABDAC-1E7E-4F0E-286D-B599844463B4}"/>
              </a:ext>
            </a:extLst>
          </p:cNvPr>
          <p:cNvSpPr txBox="1"/>
          <p:nvPr/>
        </p:nvSpPr>
        <p:spPr>
          <a:xfrm>
            <a:off x="2892462" y="712520"/>
            <a:ext cx="6535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If uncertainty is aversive . .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EAA0C-B801-AC1E-D6BC-00E22C5FBDCC}"/>
              </a:ext>
            </a:extLst>
          </p:cNvPr>
          <p:cNvSpPr txBox="1"/>
          <p:nvPr/>
        </p:nvSpPr>
        <p:spPr>
          <a:xfrm>
            <a:off x="959978" y="1874322"/>
            <a:ext cx="10272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and if adolescents aren’t great regulators. . .</a:t>
            </a:r>
          </a:p>
        </p:txBody>
      </p:sp>
    </p:spTree>
    <p:extLst>
      <p:ext uri="{BB962C8B-B14F-4D97-AF65-F5344CB8AC3E}">
        <p14:creationId xmlns:p14="http://schemas.microsoft.com/office/powerpoint/2010/main" val="3110282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61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ABDAC-1E7E-4F0E-286D-B599844463B4}"/>
              </a:ext>
            </a:extLst>
          </p:cNvPr>
          <p:cNvSpPr txBox="1"/>
          <p:nvPr/>
        </p:nvSpPr>
        <p:spPr>
          <a:xfrm>
            <a:off x="2892462" y="712520"/>
            <a:ext cx="6535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If uncertainty is aversive . .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EAA0C-B801-AC1E-D6BC-00E22C5FBDCC}"/>
              </a:ext>
            </a:extLst>
          </p:cNvPr>
          <p:cNvSpPr txBox="1"/>
          <p:nvPr/>
        </p:nvSpPr>
        <p:spPr>
          <a:xfrm>
            <a:off x="959978" y="1874322"/>
            <a:ext cx="10272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and if adolescents aren’t great regulators. .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7B2C-20DE-7D42-6FD6-FD46FDA40D5E}"/>
              </a:ext>
            </a:extLst>
          </p:cNvPr>
          <p:cNvSpPr txBox="1"/>
          <p:nvPr/>
        </p:nvSpPr>
        <p:spPr>
          <a:xfrm>
            <a:off x="1427477" y="3429000"/>
            <a:ext cx="95437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might there be a more effective means </a:t>
            </a:r>
          </a:p>
          <a:p>
            <a:r>
              <a:rPr lang="en-US" sz="4400" b="1" dirty="0"/>
              <a:t>of regulating uncertainty-related affect?</a:t>
            </a:r>
          </a:p>
        </p:txBody>
      </p:sp>
    </p:spTree>
    <p:extLst>
      <p:ext uri="{BB962C8B-B14F-4D97-AF65-F5344CB8AC3E}">
        <p14:creationId xmlns:p14="http://schemas.microsoft.com/office/powerpoint/2010/main" val="4121894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62</a:t>
            </a:fld>
            <a:endParaRPr lang="en-US"/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33CED216-3DDB-0AE8-75B0-9C915EBEE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5574" y="1818409"/>
            <a:ext cx="3731820" cy="3731820"/>
          </a:xfrm>
          <a:prstGeom prst="rect">
            <a:avLst/>
          </a:prstGeom>
        </p:spPr>
      </p:pic>
      <p:pic>
        <p:nvPicPr>
          <p:cNvPr id="9" name="Graphic 8" descr="Detective female with solid fill">
            <a:extLst>
              <a:ext uri="{FF2B5EF4-FFF2-40B4-BE49-F238E27FC236}">
                <a16:creationId xmlns:a16="http://schemas.microsoft.com/office/drawing/2014/main" id="{58661CE9-5B08-AB14-2BA9-EBFC9CF5B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4606" y="1818409"/>
            <a:ext cx="3731820" cy="3731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AF8935-CD2A-FA8E-BFC8-2794A413ED4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181170" y="2478001"/>
            <a:ext cx="1829660" cy="1901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EA7150-85CF-91E5-5E3A-1BD0D9822897}"/>
              </a:ext>
            </a:extLst>
          </p:cNvPr>
          <p:cNvSpPr txBox="1"/>
          <p:nvPr/>
        </p:nvSpPr>
        <p:spPr>
          <a:xfrm>
            <a:off x="1294409" y="642956"/>
            <a:ext cx="9559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Role play might be an especially effective means of self-regulating uncertainty when our proficiency with other strategies (i.e., reappraisals) have not yet fully developed </a:t>
            </a:r>
          </a:p>
        </p:txBody>
      </p:sp>
    </p:spTree>
    <p:extLst>
      <p:ext uri="{BB962C8B-B14F-4D97-AF65-F5344CB8AC3E}">
        <p14:creationId xmlns:p14="http://schemas.microsoft.com/office/powerpoint/2010/main" val="2852303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8C9-1810-35C5-81E2-3706F48F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63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C31F54-0D63-9B38-C245-A3BDA3D3D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1" y="2394024"/>
            <a:ext cx="11181818" cy="4463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52CF6-6CF4-CAC5-503A-C216B6A55119}"/>
              </a:ext>
            </a:extLst>
          </p:cNvPr>
          <p:cNvSpPr txBox="1"/>
          <p:nvPr/>
        </p:nvSpPr>
        <p:spPr>
          <a:xfrm>
            <a:off x="328225" y="465826"/>
            <a:ext cx="27255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Friend of the Victim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640D5-EBEB-CD03-3731-B1DE8E008069}"/>
              </a:ext>
            </a:extLst>
          </p:cNvPr>
          <p:cNvSpPr txBox="1"/>
          <p:nvPr/>
        </p:nvSpPr>
        <p:spPr>
          <a:xfrm>
            <a:off x="8782683" y="465826"/>
            <a:ext cx="30810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Friend of the Accused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F9AD6-FE5D-C589-E99A-61528F972B15}"/>
              </a:ext>
            </a:extLst>
          </p:cNvPr>
          <p:cNvSpPr txBox="1"/>
          <p:nvPr/>
        </p:nvSpPr>
        <p:spPr>
          <a:xfrm>
            <a:off x="4555454" y="804380"/>
            <a:ext cx="3081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Detective</a:t>
            </a:r>
          </a:p>
        </p:txBody>
      </p:sp>
    </p:spTree>
    <p:extLst>
      <p:ext uri="{BB962C8B-B14F-4D97-AF65-F5344CB8AC3E}">
        <p14:creationId xmlns:p14="http://schemas.microsoft.com/office/powerpoint/2010/main" val="4041764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09A3C31-3716-A3A9-FEED-7081FA059B4C}"/>
              </a:ext>
            </a:extLst>
          </p:cNvPr>
          <p:cNvGrpSpPr/>
          <p:nvPr/>
        </p:nvGrpSpPr>
        <p:grpSpPr>
          <a:xfrm>
            <a:off x="1067702" y="438558"/>
            <a:ext cx="3116275" cy="2361922"/>
            <a:chOff x="227738" y="-276091"/>
            <a:chExt cx="3116275" cy="2361922"/>
          </a:xfrm>
        </p:grpSpPr>
        <p:pic>
          <p:nvPicPr>
            <p:cNvPr id="17" name="Picture 1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1FF7276F-1D6A-1E33-7BB1-2DA17E00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38" y="138159"/>
              <a:ext cx="3116275" cy="1947672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9D2FB-C534-8C10-910B-8EA1AD957E8D}"/>
                </a:ext>
              </a:extLst>
            </p:cNvPr>
            <p:cNvSpPr txBox="1"/>
            <p:nvPr/>
          </p:nvSpPr>
          <p:spPr>
            <a:xfrm>
              <a:off x="1530837" y="-276091"/>
              <a:ext cx="51007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08s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BD441E-FC69-44AD-882E-DE2A653DDFFD}"/>
              </a:ext>
            </a:extLst>
          </p:cNvPr>
          <p:cNvGrpSpPr/>
          <p:nvPr/>
        </p:nvGrpSpPr>
        <p:grpSpPr>
          <a:xfrm>
            <a:off x="3431202" y="1477330"/>
            <a:ext cx="3108960" cy="2317004"/>
            <a:chOff x="1970236" y="869298"/>
            <a:chExt cx="3108960" cy="2317004"/>
          </a:xfrm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892AED-EEAC-5DEF-BF7B-85774162DB78}"/>
                </a:ext>
              </a:extLst>
            </p:cNvPr>
            <p:cNvSpPr/>
            <p:nvPr/>
          </p:nvSpPr>
          <p:spPr>
            <a:xfrm>
              <a:off x="1970236" y="1238630"/>
              <a:ext cx="3108960" cy="1947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C2DDD2-F720-2317-9FE3-BBD37A282542}"/>
                </a:ext>
              </a:extLst>
            </p:cNvPr>
            <p:cNvSpPr txBox="1"/>
            <p:nvPr/>
          </p:nvSpPr>
          <p:spPr>
            <a:xfrm>
              <a:off x="3270479" y="869298"/>
              <a:ext cx="51007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02s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05172D-9B40-3966-1753-018500C6DB9F}"/>
              </a:ext>
            </a:extLst>
          </p:cNvPr>
          <p:cNvGrpSpPr/>
          <p:nvPr/>
        </p:nvGrpSpPr>
        <p:grpSpPr>
          <a:xfrm>
            <a:off x="5761618" y="2656610"/>
            <a:ext cx="3116275" cy="2329691"/>
            <a:chOff x="5248047" y="2328951"/>
            <a:chExt cx="3116275" cy="2329691"/>
          </a:xfrm>
        </p:grpSpPr>
        <p:pic>
          <p:nvPicPr>
            <p:cNvPr id="23" name="Picture 22" descr="A black background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115F275F-EE89-6CC2-D15A-3F566AD3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047" y="2710970"/>
              <a:ext cx="3116275" cy="1947672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0DBC3D-723A-D93B-E86F-16E52489E87D}"/>
                </a:ext>
              </a:extLst>
            </p:cNvPr>
            <p:cNvSpPr txBox="1"/>
            <p:nvPr/>
          </p:nvSpPr>
          <p:spPr>
            <a:xfrm>
              <a:off x="6551146" y="2328951"/>
              <a:ext cx="51007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05s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AE495C-618F-98B5-709D-2ADE9C0016B8}"/>
              </a:ext>
            </a:extLst>
          </p:cNvPr>
          <p:cNvSpPr txBox="1"/>
          <p:nvPr/>
        </p:nvSpPr>
        <p:spPr>
          <a:xfrm>
            <a:off x="6306689" y="5136050"/>
            <a:ext cx="2026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REAPPRAISAL</a:t>
            </a:r>
          </a:p>
          <a:p>
            <a:pPr algn="ctr"/>
            <a:r>
              <a:rPr lang="en-US" dirty="0"/>
              <a:t>NO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34118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09A3C31-3716-A3A9-FEED-7081FA059B4C}"/>
              </a:ext>
            </a:extLst>
          </p:cNvPr>
          <p:cNvGrpSpPr/>
          <p:nvPr/>
        </p:nvGrpSpPr>
        <p:grpSpPr>
          <a:xfrm>
            <a:off x="1067702" y="438558"/>
            <a:ext cx="3116275" cy="2361922"/>
            <a:chOff x="227738" y="-276091"/>
            <a:chExt cx="3116275" cy="2361922"/>
          </a:xfrm>
        </p:grpSpPr>
        <p:pic>
          <p:nvPicPr>
            <p:cNvPr id="17" name="Picture 1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1FF7276F-1D6A-1E33-7BB1-2DA17E00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38" y="138159"/>
              <a:ext cx="3116275" cy="1947672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9D2FB-C534-8C10-910B-8EA1AD957E8D}"/>
                </a:ext>
              </a:extLst>
            </p:cNvPr>
            <p:cNvSpPr txBox="1"/>
            <p:nvPr/>
          </p:nvSpPr>
          <p:spPr>
            <a:xfrm>
              <a:off x="1530837" y="-276091"/>
              <a:ext cx="51007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08s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BD441E-FC69-44AD-882E-DE2A653DDFFD}"/>
              </a:ext>
            </a:extLst>
          </p:cNvPr>
          <p:cNvGrpSpPr/>
          <p:nvPr/>
        </p:nvGrpSpPr>
        <p:grpSpPr>
          <a:xfrm>
            <a:off x="3431202" y="1477330"/>
            <a:ext cx="3108960" cy="2317004"/>
            <a:chOff x="1970236" y="869298"/>
            <a:chExt cx="3108960" cy="2317004"/>
          </a:xfrm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892AED-EEAC-5DEF-BF7B-85774162DB78}"/>
                </a:ext>
              </a:extLst>
            </p:cNvPr>
            <p:cNvSpPr/>
            <p:nvPr/>
          </p:nvSpPr>
          <p:spPr>
            <a:xfrm>
              <a:off x="1970236" y="1238630"/>
              <a:ext cx="3108960" cy="1947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C2DDD2-F720-2317-9FE3-BBD37A282542}"/>
                </a:ext>
              </a:extLst>
            </p:cNvPr>
            <p:cNvSpPr txBox="1"/>
            <p:nvPr/>
          </p:nvSpPr>
          <p:spPr>
            <a:xfrm>
              <a:off x="3270479" y="869298"/>
              <a:ext cx="51007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02s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05172D-9B40-3966-1753-018500C6DB9F}"/>
              </a:ext>
            </a:extLst>
          </p:cNvPr>
          <p:cNvGrpSpPr/>
          <p:nvPr/>
        </p:nvGrpSpPr>
        <p:grpSpPr>
          <a:xfrm>
            <a:off x="5761618" y="2656610"/>
            <a:ext cx="3116275" cy="2329691"/>
            <a:chOff x="5248047" y="2328951"/>
            <a:chExt cx="3116275" cy="2329691"/>
          </a:xfrm>
        </p:grpSpPr>
        <p:pic>
          <p:nvPicPr>
            <p:cNvPr id="23" name="Picture 22" descr="A black background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115F275F-EE89-6CC2-D15A-3F566AD3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047" y="2710970"/>
              <a:ext cx="3116275" cy="1947672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0DBC3D-723A-D93B-E86F-16E52489E87D}"/>
                </a:ext>
              </a:extLst>
            </p:cNvPr>
            <p:cNvSpPr txBox="1"/>
            <p:nvPr/>
          </p:nvSpPr>
          <p:spPr>
            <a:xfrm>
              <a:off x="6551146" y="2328951"/>
              <a:ext cx="51007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05s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7A41EE9-D27A-0BF1-9B8F-B1A5AD68A3CB}"/>
              </a:ext>
            </a:extLst>
          </p:cNvPr>
          <p:cNvSpPr>
            <a:spLocks noChangeAspect="1"/>
          </p:cNvSpPr>
          <p:nvPr/>
        </p:nvSpPr>
        <p:spPr>
          <a:xfrm>
            <a:off x="7287035" y="3959776"/>
            <a:ext cx="3685032" cy="2308564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F47F71-2F8D-80AC-938E-B626806641D5}"/>
              </a:ext>
            </a:extLst>
          </p:cNvPr>
          <p:cNvSpPr/>
          <p:nvPr/>
        </p:nvSpPr>
        <p:spPr>
          <a:xfrm>
            <a:off x="7754129" y="4216390"/>
            <a:ext cx="2690099" cy="1691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Aversive Video</a:t>
            </a:r>
          </a:p>
        </p:txBody>
      </p:sp>
      <p:pic>
        <p:nvPicPr>
          <p:cNvPr id="4" name="Graphic 3" descr="Video camera with solid fill">
            <a:extLst>
              <a:ext uri="{FF2B5EF4-FFF2-40B4-BE49-F238E27FC236}">
                <a16:creationId xmlns:a16="http://schemas.microsoft.com/office/drawing/2014/main" id="{C7251BAC-025A-8EFA-1C2B-C4DECEB41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676" y="4216391"/>
            <a:ext cx="717749" cy="717749"/>
          </a:xfrm>
          <a:prstGeom prst="rect">
            <a:avLst/>
          </a:prstGeom>
        </p:spPr>
      </p:pic>
      <p:pic>
        <p:nvPicPr>
          <p:cNvPr id="3" name="Picture 2" descr="Top Joystick Stickers for Android &amp; iOS | Gfycat">
            <a:extLst>
              <a:ext uri="{FF2B5EF4-FFF2-40B4-BE49-F238E27FC236}">
                <a16:creationId xmlns:a16="http://schemas.microsoft.com/office/drawing/2014/main" id="{65155424-6204-E285-10E1-6026A4FA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75068" y="5751095"/>
            <a:ext cx="705300" cy="69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47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09A3C31-3716-A3A9-FEED-7081FA059B4C}"/>
              </a:ext>
            </a:extLst>
          </p:cNvPr>
          <p:cNvGrpSpPr/>
          <p:nvPr/>
        </p:nvGrpSpPr>
        <p:grpSpPr>
          <a:xfrm>
            <a:off x="1067702" y="438558"/>
            <a:ext cx="3116275" cy="2361922"/>
            <a:chOff x="227738" y="-276091"/>
            <a:chExt cx="3116275" cy="2361922"/>
          </a:xfrm>
        </p:grpSpPr>
        <p:pic>
          <p:nvPicPr>
            <p:cNvPr id="17" name="Picture 1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1FF7276F-1D6A-1E33-7BB1-2DA17E00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38" y="138159"/>
              <a:ext cx="3116275" cy="1947672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9D2FB-C534-8C10-910B-8EA1AD957E8D}"/>
                </a:ext>
              </a:extLst>
            </p:cNvPr>
            <p:cNvSpPr txBox="1"/>
            <p:nvPr/>
          </p:nvSpPr>
          <p:spPr>
            <a:xfrm>
              <a:off x="1530837" y="-276091"/>
              <a:ext cx="51007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08s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BD441E-FC69-44AD-882E-DE2A653DDFFD}"/>
              </a:ext>
            </a:extLst>
          </p:cNvPr>
          <p:cNvGrpSpPr/>
          <p:nvPr/>
        </p:nvGrpSpPr>
        <p:grpSpPr>
          <a:xfrm>
            <a:off x="3431202" y="1477330"/>
            <a:ext cx="3108960" cy="2317004"/>
            <a:chOff x="1970236" y="869298"/>
            <a:chExt cx="3108960" cy="2317004"/>
          </a:xfrm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892AED-EEAC-5DEF-BF7B-85774162DB78}"/>
                </a:ext>
              </a:extLst>
            </p:cNvPr>
            <p:cNvSpPr/>
            <p:nvPr/>
          </p:nvSpPr>
          <p:spPr>
            <a:xfrm>
              <a:off x="1970236" y="1238630"/>
              <a:ext cx="3108960" cy="1947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C2DDD2-F720-2317-9FE3-BBD37A282542}"/>
                </a:ext>
              </a:extLst>
            </p:cNvPr>
            <p:cNvSpPr txBox="1"/>
            <p:nvPr/>
          </p:nvSpPr>
          <p:spPr>
            <a:xfrm>
              <a:off x="3270479" y="869298"/>
              <a:ext cx="51007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02s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05172D-9B40-3966-1753-018500C6DB9F}"/>
              </a:ext>
            </a:extLst>
          </p:cNvPr>
          <p:cNvGrpSpPr/>
          <p:nvPr/>
        </p:nvGrpSpPr>
        <p:grpSpPr>
          <a:xfrm>
            <a:off x="5761618" y="2656610"/>
            <a:ext cx="3116275" cy="2329691"/>
            <a:chOff x="5248047" y="2328951"/>
            <a:chExt cx="3116275" cy="2329691"/>
          </a:xfrm>
        </p:grpSpPr>
        <p:pic>
          <p:nvPicPr>
            <p:cNvPr id="23" name="Picture 22" descr="A black background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115F275F-EE89-6CC2-D15A-3F566AD3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047" y="2710970"/>
              <a:ext cx="3116275" cy="1947672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0DBC3D-723A-D93B-E86F-16E52489E87D}"/>
                </a:ext>
              </a:extLst>
            </p:cNvPr>
            <p:cNvSpPr txBox="1"/>
            <p:nvPr/>
          </p:nvSpPr>
          <p:spPr>
            <a:xfrm>
              <a:off x="6551146" y="2328951"/>
              <a:ext cx="51007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05s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7A41EE9-D27A-0BF1-9B8F-B1A5AD68A3CB}"/>
              </a:ext>
            </a:extLst>
          </p:cNvPr>
          <p:cNvSpPr>
            <a:spLocks noChangeAspect="1"/>
          </p:cNvSpPr>
          <p:nvPr/>
        </p:nvSpPr>
        <p:spPr>
          <a:xfrm>
            <a:off x="7287035" y="3959776"/>
            <a:ext cx="3685032" cy="2308564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F47F71-2F8D-80AC-938E-B626806641D5}"/>
              </a:ext>
            </a:extLst>
          </p:cNvPr>
          <p:cNvSpPr/>
          <p:nvPr/>
        </p:nvSpPr>
        <p:spPr>
          <a:xfrm>
            <a:off x="7754129" y="4216390"/>
            <a:ext cx="2690099" cy="1691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Aversive Video</a:t>
            </a:r>
          </a:p>
        </p:txBody>
      </p:sp>
      <p:pic>
        <p:nvPicPr>
          <p:cNvPr id="4" name="Graphic 3" descr="Video camera with solid fill">
            <a:extLst>
              <a:ext uri="{FF2B5EF4-FFF2-40B4-BE49-F238E27FC236}">
                <a16:creationId xmlns:a16="http://schemas.microsoft.com/office/drawing/2014/main" id="{C7251BAC-025A-8EFA-1C2B-C4DECEB41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676" y="4216391"/>
            <a:ext cx="717749" cy="717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B3492E-4773-7FD5-0B34-1ACDCC515EA1}"/>
              </a:ext>
            </a:extLst>
          </p:cNvPr>
          <p:cNvSpPr>
            <a:spLocks noChangeAspect="1"/>
          </p:cNvSpPr>
          <p:nvPr/>
        </p:nvSpPr>
        <p:spPr>
          <a:xfrm>
            <a:off x="9821687" y="5471745"/>
            <a:ext cx="2904194" cy="181939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Rating</a:t>
            </a:r>
          </a:p>
        </p:txBody>
      </p:sp>
      <p:pic>
        <p:nvPicPr>
          <p:cNvPr id="6" name="Picture 5" descr="Top Joystick Stickers for Android &amp; iOS | Gfycat">
            <a:extLst>
              <a:ext uri="{FF2B5EF4-FFF2-40B4-BE49-F238E27FC236}">
                <a16:creationId xmlns:a16="http://schemas.microsoft.com/office/drawing/2014/main" id="{B5F9EA36-74D6-FDD5-0CFB-22BF23C1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75068" y="5751095"/>
            <a:ext cx="705300" cy="69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24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690B92-C969-1EEC-815D-76FF75267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241" y="82062"/>
            <a:ext cx="5545137" cy="162764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11500" b="1" dirty="0">
                <a:solidFill>
                  <a:schemeClr val="accent4">
                    <a:lumMod val="50000"/>
                  </a:schemeClr>
                </a:solidFill>
                <a:cs typeface="Calibri" panose="020F0502020204030204" pitchFamily="34" charset="0"/>
              </a:rPr>
              <a:t>Roadmap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DB1E3-5303-95A9-4844-DAE70D88C5D7}"/>
              </a:ext>
            </a:extLst>
          </p:cNvPr>
          <p:cNvSpPr/>
          <p:nvPr/>
        </p:nvSpPr>
        <p:spPr>
          <a:xfrm>
            <a:off x="491140" y="610454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29" name="Rectangle 28" descr="List with solid fill">
            <a:extLst>
              <a:ext uri="{FF2B5EF4-FFF2-40B4-BE49-F238E27FC236}">
                <a16:creationId xmlns:a16="http://schemas.microsoft.com/office/drawing/2014/main" id="{5E399F41-6C8C-76D8-CAB5-90850821294C}"/>
              </a:ext>
            </a:extLst>
          </p:cNvPr>
          <p:cNvSpPr/>
          <p:nvPr/>
        </p:nvSpPr>
        <p:spPr>
          <a:xfrm>
            <a:off x="683809" y="803119"/>
            <a:ext cx="532133" cy="53213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F40DEA-70FB-CC26-4179-5FABC1FDE7CD}"/>
              </a:ext>
            </a:extLst>
          </p:cNvPr>
          <p:cNvGrpSpPr/>
          <p:nvPr/>
        </p:nvGrpSpPr>
        <p:grpSpPr>
          <a:xfrm>
            <a:off x="1605212" y="610454"/>
            <a:ext cx="2162609" cy="917470"/>
            <a:chOff x="1368956" y="294332"/>
            <a:chExt cx="2162609" cy="91747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69E3AF-8D6F-3F4C-6B17-C70E3AF8281C}"/>
                </a:ext>
              </a:extLst>
            </p:cNvPr>
            <p:cNvSpPr/>
            <p:nvPr/>
          </p:nvSpPr>
          <p:spPr>
            <a:xfrm>
              <a:off x="1368956" y="294332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391D4-B136-27EC-2EF6-B84042239CA1}"/>
                </a:ext>
              </a:extLst>
            </p:cNvPr>
            <p:cNvSpPr txBox="1"/>
            <p:nvPr/>
          </p:nvSpPr>
          <p:spPr>
            <a:xfrm>
              <a:off x="1368956" y="294332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Background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F19D07EA-2527-B3DD-1944-C53367A1D96B}"/>
              </a:ext>
            </a:extLst>
          </p:cNvPr>
          <p:cNvSpPr/>
          <p:nvPr/>
        </p:nvSpPr>
        <p:spPr>
          <a:xfrm>
            <a:off x="2326080" y="1537287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36" name="Rectangle 35" descr="Exclamation mark with solid fill">
            <a:extLst>
              <a:ext uri="{FF2B5EF4-FFF2-40B4-BE49-F238E27FC236}">
                <a16:creationId xmlns:a16="http://schemas.microsoft.com/office/drawing/2014/main" id="{FC1886EC-87CE-C069-29D8-D2F97870BD9F}"/>
              </a:ext>
            </a:extLst>
          </p:cNvPr>
          <p:cNvSpPr/>
          <p:nvPr/>
        </p:nvSpPr>
        <p:spPr>
          <a:xfrm>
            <a:off x="2518749" y="1729952"/>
            <a:ext cx="532133" cy="532133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035714-8D9F-3DBE-4300-9A21B3F9A2D7}"/>
              </a:ext>
            </a:extLst>
          </p:cNvPr>
          <p:cNvGrpSpPr/>
          <p:nvPr/>
        </p:nvGrpSpPr>
        <p:grpSpPr>
          <a:xfrm>
            <a:off x="3440152" y="1537287"/>
            <a:ext cx="2162609" cy="917470"/>
            <a:chOff x="5022456" y="294332"/>
            <a:chExt cx="2162609" cy="91747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A13498-F20F-5C84-DAA0-65D8073E108C}"/>
                </a:ext>
              </a:extLst>
            </p:cNvPr>
            <p:cNvSpPr/>
            <p:nvPr/>
          </p:nvSpPr>
          <p:spPr>
            <a:xfrm>
              <a:off x="5022456" y="294332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44E77E-746C-2D07-CA78-845583BE1677}"/>
                </a:ext>
              </a:extLst>
            </p:cNvPr>
            <p:cNvSpPr txBox="1"/>
            <p:nvPr/>
          </p:nvSpPr>
          <p:spPr>
            <a:xfrm>
              <a:off x="5022456" y="294332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Project Summary &amp; Significance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4697505C-7D16-37B5-A2C1-EE95C5605061}"/>
              </a:ext>
            </a:extLst>
          </p:cNvPr>
          <p:cNvSpPr/>
          <p:nvPr/>
        </p:nvSpPr>
        <p:spPr>
          <a:xfrm>
            <a:off x="4143011" y="2458277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41" name="Rectangle 40" descr="Research with solid fill">
            <a:extLst>
              <a:ext uri="{FF2B5EF4-FFF2-40B4-BE49-F238E27FC236}">
                <a16:creationId xmlns:a16="http://schemas.microsoft.com/office/drawing/2014/main" id="{D885469C-21B1-B3E6-5607-65664C4765B2}"/>
              </a:ext>
            </a:extLst>
          </p:cNvPr>
          <p:cNvSpPr/>
          <p:nvPr/>
        </p:nvSpPr>
        <p:spPr>
          <a:xfrm>
            <a:off x="4335680" y="2650942"/>
            <a:ext cx="532133" cy="532133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45F7EDE-B4E3-263E-A488-384C35E5C35E}"/>
              </a:ext>
            </a:extLst>
          </p:cNvPr>
          <p:cNvGrpSpPr/>
          <p:nvPr/>
        </p:nvGrpSpPr>
        <p:grpSpPr>
          <a:xfrm>
            <a:off x="5257083" y="2458277"/>
            <a:ext cx="2162609" cy="917470"/>
            <a:chOff x="8675955" y="294332"/>
            <a:chExt cx="2162609" cy="91747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DC096AC-8198-B15E-BA4A-0F52E224F9F7}"/>
                </a:ext>
              </a:extLst>
            </p:cNvPr>
            <p:cNvSpPr/>
            <p:nvPr/>
          </p:nvSpPr>
          <p:spPr>
            <a:xfrm>
              <a:off x="8675955" y="294332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721EB-B33A-DC98-66DD-85E8CC1E40A2}"/>
                </a:ext>
              </a:extLst>
            </p:cNvPr>
            <p:cNvSpPr txBox="1"/>
            <p:nvPr/>
          </p:nvSpPr>
          <p:spPr>
            <a:xfrm>
              <a:off x="8675955" y="294332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Analysis </a:t>
              </a:r>
              <a:br>
                <a:rPr lang="en-US" sz="2000" kern="1200" dirty="0"/>
              </a:br>
              <a:r>
                <a:rPr lang="en-US" sz="2000" kern="1200" dirty="0"/>
                <a:t>Details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67AD9DA9-77FA-B63B-9C44-03C8B21A9876}"/>
              </a:ext>
            </a:extLst>
          </p:cNvPr>
          <p:cNvSpPr/>
          <p:nvPr/>
        </p:nvSpPr>
        <p:spPr>
          <a:xfrm>
            <a:off x="6005735" y="3361703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46" name="Rectangle 45" descr="Lightning">
            <a:extLst>
              <a:ext uri="{FF2B5EF4-FFF2-40B4-BE49-F238E27FC236}">
                <a16:creationId xmlns:a16="http://schemas.microsoft.com/office/drawing/2014/main" id="{08932D7C-7EC1-703F-091C-265C9FD493C9}"/>
              </a:ext>
            </a:extLst>
          </p:cNvPr>
          <p:cNvSpPr/>
          <p:nvPr/>
        </p:nvSpPr>
        <p:spPr>
          <a:xfrm>
            <a:off x="6198404" y="3554373"/>
            <a:ext cx="532133" cy="532133"/>
          </a:xfrm>
          <a:prstGeom prst="rect">
            <a:avLst/>
          </a:prstGeom>
          <a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F415B6-DE28-F9E3-551D-8E6D9EFFFE22}"/>
              </a:ext>
            </a:extLst>
          </p:cNvPr>
          <p:cNvGrpSpPr/>
          <p:nvPr/>
        </p:nvGrpSpPr>
        <p:grpSpPr>
          <a:xfrm>
            <a:off x="7119807" y="3361703"/>
            <a:ext cx="2162609" cy="917470"/>
            <a:chOff x="1368956" y="3114070"/>
            <a:chExt cx="2162609" cy="91747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F1C76B7-B0F7-F37C-298A-BEA503003CD4}"/>
                </a:ext>
              </a:extLst>
            </p:cNvPr>
            <p:cNvSpPr/>
            <p:nvPr/>
          </p:nvSpPr>
          <p:spPr>
            <a:xfrm>
              <a:off x="1368956" y="3114070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50BD76-47C9-6BF6-7A53-ED9F9AED8306}"/>
                </a:ext>
              </a:extLst>
            </p:cNvPr>
            <p:cNvSpPr txBox="1"/>
            <p:nvPr/>
          </p:nvSpPr>
          <p:spPr>
            <a:xfrm>
              <a:off x="1368956" y="3114070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Limitations, </a:t>
              </a:r>
              <a:r>
                <a:rPr lang="en-US" sz="2000" dirty="0"/>
                <a:t>I</a:t>
              </a:r>
              <a:r>
                <a:rPr lang="en-US" sz="2000" kern="1200" dirty="0"/>
                <a:t>ssues, &amp; Solutions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639BEAEA-07FD-7F17-FC2D-25793E246158}"/>
              </a:ext>
            </a:extLst>
          </p:cNvPr>
          <p:cNvSpPr/>
          <p:nvPr/>
        </p:nvSpPr>
        <p:spPr>
          <a:xfrm>
            <a:off x="7786742" y="4276832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67" name="Rectangle 66" descr="Lightbulb and gear with solid fill">
            <a:extLst>
              <a:ext uri="{FF2B5EF4-FFF2-40B4-BE49-F238E27FC236}">
                <a16:creationId xmlns:a16="http://schemas.microsoft.com/office/drawing/2014/main" id="{2BFB053E-CFB8-F2CA-BEC2-954DBE6DD0E7}"/>
              </a:ext>
            </a:extLst>
          </p:cNvPr>
          <p:cNvSpPr/>
          <p:nvPr/>
        </p:nvSpPr>
        <p:spPr>
          <a:xfrm>
            <a:off x="7979411" y="4469502"/>
            <a:ext cx="532133" cy="532133"/>
          </a:xfrm>
          <a:prstGeom prst="rect">
            <a:avLst/>
          </a:prstGeom>
          <a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5FF904-7AAF-4EDA-0D28-0766B6617E53}"/>
              </a:ext>
            </a:extLst>
          </p:cNvPr>
          <p:cNvGrpSpPr/>
          <p:nvPr/>
        </p:nvGrpSpPr>
        <p:grpSpPr>
          <a:xfrm>
            <a:off x="8900814" y="4276832"/>
            <a:ext cx="2162609" cy="917470"/>
            <a:chOff x="5022456" y="3114070"/>
            <a:chExt cx="2162609" cy="91747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DD733D-EC9A-A051-4A4E-1B671080FCE2}"/>
                </a:ext>
              </a:extLst>
            </p:cNvPr>
            <p:cNvSpPr/>
            <p:nvPr/>
          </p:nvSpPr>
          <p:spPr>
            <a:xfrm>
              <a:off x="5022456" y="3114070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947C8A-4420-D0A5-278A-7896FFC0A961}"/>
                </a:ext>
              </a:extLst>
            </p:cNvPr>
            <p:cNvSpPr txBox="1"/>
            <p:nvPr/>
          </p:nvSpPr>
          <p:spPr>
            <a:xfrm>
              <a:off x="5022456" y="3114070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Strengths &amp; Innovation</a:t>
              </a:r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FE7B45F2-07FE-F278-B23E-C0E493B4FC55}"/>
              </a:ext>
            </a:extLst>
          </p:cNvPr>
          <p:cNvSpPr/>
          <p:nvPr/>
        </p:nvSpPr>
        <p:spPr>
          <a:xfrm>
            <a:off x="9598567" y="5191961"/>
            <a:ext cx="917470" cy="91747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72" name="Rectangle 71" descr="End with solid fill">
            <a:extLst>
              <a:ext uri="{FF2B5EF4-FFF2-40B4-BE49-F238E27FC236}">
                <a16:creationId xmlns:a16="http://schemas.microsoft.com/office/drawing/2014/main" id="{56637B62-AA94-8BB3-F9E5-9944B3DFA21B}"/>
              </a:ext>
            </a:extLst>
          </p:cNvPr>
          <p:cNvSpPr/>
          <p:nvPr/>
        </p:nvSpPr>
        <p:spPr>
          <a:xfrm>
            <a:off x="9791236" y="5384631"/>
            <a:ext cx="532133" cy="532133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0978146-5FCA-4EBB-6CDF-018B8662A1A2}"/>
              </a:ext>
            </a:extLst>
          </p:cNvPr>
          <p:cNvGrpSpPr/>
          <p:nvPr/>
        </p:nvGrpSpPr>
        <p:grpSpPr>
          <a:xfrm>
            <a:off x="10712639" y="5191961"/>
            <a:ext cx="2162609" cy="917470"/>
            <a:chOff x="8675955" y="3114070"/>
            <a:chExt cx="2162609" cy="91747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CB85DC-C14B-40C3-91F4-3CEF6D3D9DB0}"/>
                </a:ext>
              </a:extLst>
            </p:cNvPr>
            <p:cNvSpPr/>
            <p:nvPr/>
          </p:nvSpPr>
          <p:spPr>
            <a:xfrm>
              <a:off x="8675955" y="3114070"/>
              <a:ext cx="2162609" cy="9174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677A9D0-5E38-2BDE-3CCF-C5CCDA6647B4}"/>
                </a:ext>
              </a:extLst>
            </p:cNvPr>
            <p:cNvSpPr txBox="1"/>
            <p:nvPr/>
          </p:nvSpPr>
          <p:spPr>
            <a:xfrm>
              <a:off x="8675955" y="3114070"/>
              <a:ext cx="2162609" cy="917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Future </a:t>
              </a:r>
              <a:br>
                <a:rPr lang="en-US" sz="2000" kern="1200" dirty="0"/>
              </a:br>
              <a:r>
                <a:rPr lang="en-US" sz="2000" kern="1200" dirty="0"/>
                <a:t>Directions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DB75E23-AF3D-FB05-C618-CE981AECFFDE}"/>
              </a:ext>
            </a:extLst>
          </p:cNvPr>
          <p:cNvCxnSpPr>
            <a:cxnSpLocks/>
          </p:cNvCxnSpPr>
          <p:nvPr/>
        </p:nvCxnSpPr>
        <p:spPr>
          <a:xfrm>
            <a:off x="445640" y="2450989"/>
            <a:ext cx="7533771" cy="4270486"/>
          </a:xfrm>
          <a:prstGeom prst="straightConnector1">
            <a:avLst/>
          </a:prstGeom>
          <a:ln w="190500" cap="rnd">
            <a:prstDash val="dash"/>
            <a:round/>
            <a:tailEnd type="triangle" w="med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lide Number Placeholder 83">
            <a:extLst>
              <a:ext uri="{FF2B5EF4-FFF2-40B4-BE49-F238E27FC236}">
                <a16:creationId xmlns:a16="http://schemas.microsoft.com/office/drawing/2014/main" id="{3286C002-6495-D2BA-57DF-DF05E518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17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69138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69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394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15267E4-6BE2-8515-5D08-AE0C5B51D1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5545366"/>
            <a:ext cx="1372631" cy="1312634"/>
          </a:xfrm>
          <a:prstGeom prst="rect">
            <a:avLst/>
          </a:prstGeom>
        </p:spPr>
      </p:pic>
      <p:pic>
        <p:nvPicPr>
          <p:cNvPr id="12" name="Picture 11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4CF891E8-FD3B-66E8-1BC1-4B11F3EA94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997" t="7336" r="27670" b="7336"/>
          <a:stretch/>
        </p:blipFill>
        <p:spPr>
          <a:xfrm>
            <a:off x="1170602" y="4927489"/>
            <a:ext cx="513403" cy="1171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8BC74C-588B-8F09-2B1D-C0222A07CC1E}"/>
              </a:ext>
            </a:extLst>
          </p:cNvPr>
          <p:cNvGrpSpPr>
            <a:grpSpLocks noChangeAspect="1"/>
          </p:cNvGrpSpPr>
          <p:nvPr/>
        </p:nvGrpSpPr>
        <p:grpSpPr>
          <a:xfrm>
            <a:off x="1495912" y="5965492"/>
            <a:ext cx="1248896" cy="772977"/>
            <a:chOff x="163138" y="590979"/>
            <a:chExt cx="7911346" cy="3952278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4A60797D-6E04-B83D-7838-CCCF71FD2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18" name="Picture 17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3C554330-ED63-48B5-1CC6-8A82CB06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19" name="Picture 18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8EBC177D-2607-6ADC-246E-60E20A0A6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BFAD29-FBBB-546B-F702-ABCB764ABA9E}"/>
              </a:ext>
            </a:extLst>
          </p:cNvPr>
          <p:cNvGrpSpPr/>
          <p:nvPr/>
        </p:nvGrpSpPr>
        <p:grpSpPr>
          <a:xfrm>
            <a:off x="3964295" y="113084"/>
            <a:ext cx="8041210" cy="4144241"/>
            <a:chOff x="3525821" y="2254263"/>
            <a:chExt cx="8041210" cy="414424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CA3DD17-D3A6-5462-ACDB-B122A54AF51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25821" y="2254263"/>
              <a:ext cx="1874520" cy="117043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EA86E64-6CFA-81D2-5AF3-8404ED113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3542" y="2787540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552BC0-C9D4-B355-37D2-050456B9F0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51645" y="3331847"/>
              <a:ext cx="1874520" cy="1170432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12BCE-FFFD-F3C6-2A58-9ADD53E1A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9366" y="3865124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7A0B558-98E7-62E2-DF27-EB2BE383CF96}"/>
                </a:ext>
              </a:extLst>
            </p:cNvPr>
            <p:cNvGrpSpPr/>
            <p:nvPr/>
          </p:nvGrpSpPr>
          <p:grpSpPr>
            <a:xfrm>
              <a:off x="8458071" y="4450832"/>
              <a:ext cx="3108960" cy="1947672"/>
              <a:chOff x="8566928" y="4502279"/>
              <a:chExt cx="3108960" cy="194767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3F2FE46-C533-E47A-C377-42FA4C8DC858}"/>
                  </a:ext>
                </a:extLst>
              </p:cNvPr>
              <p:cNvGrpSpPr/>
              <p:nvPr/>
            </p:nvGrpSpPr>
            <p:grpSpPr>
              <a:xfrm>
                <a:off x="8566928" y="4502279"/>
                <a:ext cx="3108960" cy="1947672"/>
                <a:chOff x="8566928" y="4502279"/>
                <a:chExt cx="3108960" cy="194767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C76B66A-A0DC-30F9-EED8-52B6413F74D9}"/>
                    </a:ext>
                  </a:extLst>
                </p:cNvPr>
                <p:cNvSpPr/>
                <p:nvPr/>
              </p:nvSpPr>
              <p:spPr>
                <a:xfrm>
                  <a:off x="8566928" y="4502279"/>
                  <a:ext cx="3108960" cy="194767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41A3BC6-C686-379A-D6F6-DFCCFE085479}"/>
                    </a:ext>
                  </a:extLst>
                </p:cNvPr>
                <p:cNvGrpSpPr/>
                <p:nvPr/>
              </p:nvGrpSpPr>
              <p:grpSpPr>
                <a:xfrm>
                  <a:off x="8642602" y="5026633"/>
                  <a:ext cx="3033286" cy="1037465"/>
                  <a:chOff x="8642602" y="5048802"/>
                  <a:chExt cx="3033286" cy="1037465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B023EFC-08D9-CE94-69C4-4CF89B94D9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602" y="5048802"/>
                    <a:ext cx="129737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Low Risk</a:t>
                    </a: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38D3FED3-0554-8164-6BFE-B54D45E79C9E}"/>
                      </a:ext>
                    </a:extLst>
                  </p:cNvPr>
                  <p:cNvGrpSpPr/>
                  <p:nvPr/>
                </p:nvGrpSpPr>
                <p:grpSpPr>
                  <a:xfrm>
                    <a:off x="8702011" y="5451757"/>
                    <a:ext cx="2860312" cy="634510"/>
                    <a:chOff x="8692801" y="5158860"/>
                    <a:chExt cx="2860312" cy="634510"/>
                  </a:xfrm>
                </p:grpSpPr>
                <p:pic>
                  <p:nvPicPr>
                    <p:cNvPr id="30" name="Picture 29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7C39F6FF-1954-FDDE-9106-61CF0BEC29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92801" y="5158860"/>
                      <a:ext cx="1178555" cy="63451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1" name="Picture 30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0B5AE2FE-37F8-99EC-7BA4-A4B9F6CB8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374558" y="5158860"/>
                      <a:ext cx="1178555" cy="63451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15CFFB2-DD53-4E80-5BAD-91B798F10F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0202" y="5048802"/>
                    <a:ext cx="14056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High Risk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6B22EC-8613-2C9D-60E4-8A119544D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897015" y="5584346"/>
                    <a:ext cx="461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OR</a:t>
                    </a:r>
                  </a:p>
                </p:txBody>
              </p:sp>
            </p:grp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E85C15-6914-9463-C55B-579173F07D60}"/>
                  </a:ext>
                </a:extLst>
              </p:cNvPr>
              <p:cNvSpPr txBox="1"/>
              <p:nvPr/>
            </p:nvSpPr>
            <p:spPr>
              <a:xfrm>
                <a:off x="9624049" y="4579790"/>
                <a:ext cx="99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CHOOSE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4E8EF-B17D-0609-705C-B083A76B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B6B082-057F-292F-90B8-5A78E7FA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868" y="3229374"/>
            <a:ext cx="3048264" cy="330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27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FB6B082-057F-292F-90B8-5A78E7FAD3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571868" y="3229374"/>
            <a:ext cx="3048264" cy="3304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71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B70FB-21C3-6677-447F-FA8984C5C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592" y="3877407"/>
            <a:ext cx="1559093" cy="1592833"/>
          </a:xfrm>
          <a:prstGeom prst="rect">
            <a:avLst/>
          </a:prstGeom>
          <a:ln>
            <a:noFill/>
          </a:ln>
          <a:effectLst>
            <a:glow rad="50800">
              <a:srgbClr val="FF0000">
                <a:alpha val="40000"/>
              </a:srgbClr>
            </a:glow>
          </a:effectLst>
        </p:spPr>
      </p:pic>
      <p:pic>
        <p:nvPicPr>
          <p:cNvPr id="12" name="Graphic 11" descr="Head with gears with solid fill">
            <a:extLst>
              <a:ext uri="{FF2B5EF4-FFF2-40B4-BE49-F238E27FC236}">
                <a16:creationId xmlns:a16="http://schemas.microsoft.com/office/drawing/2014/main" id="{6A7799BA-5879-1163-AA08-FE229DC8F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0477" y="3877406"/>
            <a:ext cx="1592833" cy="1592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A0E1AA-7CF0-DD92-841F-5355F9CD8E5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30277" y="4180821"/>
            <a:ext cx="1348124" cy="14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50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FB6B082-057F-292F-90B8-5A78E7FAD3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571868" y="3229374"/>
            <a:ext cx="3048264" cy="3304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D9AF1C82-DCA7-F1B9-F9A0-C4BE37014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3781" r="6193" b="4467"/>
          <a:stretch/>
        </p:blipFill>
        <p:spPr bwMode="auto">
          <a:xfrm>
            <a:off x="3094062" y="3572115"/>
            <a:ext cx="2667267" cy="159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B70FB-21C3-6677-447F-FA8984C5C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272" y="4345692"/>
            <a:ext cx="1297192" cy="1325264"/>
          </a:xfrm>
          <a:prstGeom prst="rect">
            <a:avLst/>
          </a:prstGeom>
          <a:ln>
            <a:noFill/>
          </a:ln>
          <a:effectLst>
            <a:glow rad="50800">
              <a:srgbClr val="FF0000">
                <a:alpha val="40000"/>
              </a:srgb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4AA9D-0DC1-37F3-8CD3-A0B7E6C6C42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30277" y="4180821"/>
            <a:ext cx="1348124" cy="1401423"/>
          </a:xfrm>
          <a:prstGeom prst="rect">
            <a:avLst/>
          </a:prstGeom>
        </p:spPr>
      </p:pic>
      <p:pic>
        <p:nvPicPr>
          <p:cNvPr id="9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C835C673-B5A9-9DC6-AEBF-A09B53A2D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3781" r="6193" b="4467"/>
          <a:stretch/>
        </p:blipFill>
        <p:spPr bwMode="auto">
          <a:xfrm>
            <a:off x="6827730" y="3572115"/>
            <a:ext cx="2667267" cy="159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0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r>
              <a:rPr lang="en-US" dirty="0"/>
              <a:t>Only one half of video has ratings / Split sample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73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45752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r>
              <a:rPr lang="en-US" dirty="0"/>
              <a:t>Only one half of video has ratings / Split sample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FA1A72-799E-8D71-9D15-56431A9AC4F0}"/>
              </a:ext>
            </a:extLst>
          </p:cNvPr>
          <p:cNvGrpSpPr>
            <a:grpSpLocks noChangeAspect="1"/>
          </p:cNvGrpSpPr>
          <p:nvPr/>
        </p:nvGrpSpPr>
        <p:grpSpPr>
          <a:xfrm>
            <a:off x="4413250" y="3429000"/>
            <a:ext cx="3365500" cy="3267340"/>
            <a:chOff x="4724400" y="4001294"/>
            <a:chExt cx="2743200" cy="26631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6E7F9D-BDD4-15FD-4833-CF4F1231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61" b="95923" l="5938" r="96250">
                          <a14:foregroundMark x1="13021" y1="34227" x2="21042" y2="23820"/>
                          <a14:foregroundMark x1="21042" y1="23820" x2="27187" y2="19957"/>
                          <a14:foregroundMark x1="13542" y1="33584" x2="9479" y2="45923"/>
                          <a14:foregroundMark x1="9479" y1="45923" x2="11354" y2="64807"/>
                          <a14:foregroundMark x1="11354" y1="64807" x2="36146" y2="84120"/>
                          <a14:foregroundMark x1="36146" y1="84120" x2="61979" y2="92918"/>
                          <a14:foregroundMark x1="61979" y1="92918" x2="70417" y2="87339"/>
                          <a14:foregroundMark x1="81250" y1="81760" x2="90625" y2="58584"/>
                          <a14:foregroundMark x1="90625" y1="58584" x2="91667" y2="40987"/>
                          <a14:foregroundMark x1="91667" y1="40987" x2="88542" y2="28112"/>
                          <a14:foregroundMark x1="88542" y1="28112" x2="82188" y2="21030"/>
                          <a14:foregroundMark x1="82188" y1="21030" x2="49167" y2="9013"/>
                          <a14:foregroundMark x1="49167" y1="9013" x2="30521" y2="8155"/>
                          <a14:foregroundMark x1="34479" y1="15021" x2="46146" y2="7940"/>
                          <a14:foregroundMark x1="46146" y1="7940" x2="71875" y2="13305"/>
                          <a14:foregroundMark x1="71875" y1="13305" x2="86458" y2="25536"/>
                          <a14:foregroundMark x1="86458" y1="25536" x2="96771" y2="42167"/>
                          <a14:foregroundMark x1="96771" y1="42167" x2="98229" y2="52790"/>
                          <a14:foregroundMark x1="98229" y1="52790" x2="93125" y2="66738"/>
                          <a14:foregroundMark x1="93125" y1="66738" x2="84167" y2="79828"/>
                          <a14:foregroundMark x1="84167" y1="79828" x2="75625" y2="77039"/>
                          <a14:foregroundMark x1="75625" y1="77039" x2="87604" y2="60622"/>
                          <a14:foregroundMark x1="87604" y1="60622" x2="82500" y2="42811"/>
                          <a14:foregroundMark x1="96042" y1="55579" x2="87396" y2="28004"/>
                          <a14:foregroundMark x1="87396" y1="28004" x2="75729" y2="14163"/>
                          <a14:foregroundMark x1="75729" y1="14163" x2="65521" y2="8155"/>
                          <a14:foregroundMark x1="65521" y1="8155" x2="41875" y2="4721"/>
                          <a14:foregroundMark x1="41875" y1="4721" x2="33750" y2="6009"/>
                          <a14:foregroundMark x1="33750" y1="6009" x2="32083" y2="15129"/>
                          <a14:foregroundMark x1="32083" y1="15129" x2="35104" y2="20386"/>
                          <a14:foregroundMark x1="31354" y1="17382" x2="28021" y2="9871"/>
                          <a14:foregroundMark x1="28021" y1="9871" x2="35729" y2="3648"/>
                          <a14:foregroundMark x1="35729" y1="3648" x2="45625" y2="2575"/>
                          <a14:foregroundMark x1="45625" y1="2575" x2="64896" y2="6330"/>
                          <a14:foregroundMark x1="64896" y1="6330" x2="76563" y2="11481"/>
                          <a14:foregroundMark x1="76563" y1="11481" x2="92813" y2="29506"/>
                          <a14:foregroundMark x1="92813" y1="29506" x2="98021" y2="49678"/>
                          <a14:foregroundMark x1="98021" y1="49678" x2="96354" y2="58047"/>
                          <a14:foregroundMark x1="96354" y1="58047" x2="85208" y2="79185"/>
                          <a14:foregroundMark x1="85208" y1="79185" x2="77917" y2="80258"/>
                          <a14:foregroundMark x1="77917" y1="80258" x2="78021" y2="72210"/>
                          <a14:foregroundMark x1="78021" y1="72210" x2="78542" y2="71996"/>
                          <a14:foregroundMark x1="68438" y1="84657" x2="63646" y2="91524"/>
                          <a14:foregroundMark x1="63646" y1="91524" x2="50000" y2="95708"/>
                          <a14:foregroundMark x1="50000" y1="95708" x2="19479" y2="79292"/>
                          <a14:foregroundMark x1="19479" y1="79292" x2="5938" y2="52039"/>
                          <a14:foregroundMark x1="5938" y1="52039" x2="15833" y2="27468"/>
                          <a14:foregroundMark x1="15833" y1="27468" x2="23750" y2="17918"/>
                          <a14:foregroundMark x1="55729" y1="2361" x2="74688" y2="8798"/>
                          <a14:foregroundMark x1="21563" y1="15021" x2="7708" y2="37339"/>
                          <a14:foregroundMark x1="19896" y1="14914" x2="7813" y2="33047"/>
                          <a14:foregroundMark x1="7813" y1="33047" x2="6042" y2="42597"/>
                          <a14:foregroundMark x1="6042" y1="42597" x2="11458" y2="48391"/>
                          <a14:foregroundMark x1="11458" y1="48391" x2="16354" y2="51288"/>
                          <a14:foregroundMark x1="6042" y1="58155" x2="19375" y2="78326"/>
                          <a14:foregroundMark x1="19375" y1="78326" x2="34375" y2="90129"/>
                          <a14:foregroundMark x1="34375" y1="90129" x2="54063" y2="95923"/>
                          <a14:foregroundMark x1="54063" y1="95923" x2="66354" y2="91845"/>
                          <a14:foregroundMark x1="66354" y1="91845" x2="69792" y2="83584"/>
                          <a14:foregroundMark x1="69792" y1="83584" x2="62083" y2="85837"/>
                          <a14:foregroundMark x1="62083" y1="85837" x2="61771" y2="86266"/>
                          <a14:foregroundMark x1="29167" y1="60193" x2="40000" y2="72532"/>
                          <a14:foregroundMark x1="40000" y1="72532" x2="48750" y2="69957"/>
                          <a14:foregroundMark x1="48750" y1="69957" x2="59167" y2="58155"/>
                          <a14:foregroundMark x1="59167" y1="58155" x2="73125" y2="60300"/>
                          <a14:foregroundMark x1="73125" y1="60300" x2="81667" y2="45601"/>
                          <a14:foregroundMark x1="81667" y1="45601" x2="66354" y2="28433"/>
                          <a14:foregroundMark x1="66354" y1="28433" x2="39375" y2="22854"/>
                          <a14:foregroundMark x1="39375" y1="22854" x2="33646" y2="46567"/>
                          <a14:foregroundMark x1="33646" y1="46567" x2="25938" y2="54506"/>
                          <a14:foregroundMark x1="25938" y1="54506" x2="47813" y2="37446"/>
                          <a14:foregroundMark x1="47813" y1="37446" x2="56146" y2="40665"/>
                          <a14:foregroundMark x1="56146" y1="40665" x2="46771" y2="47961"/>
                          <a14:foregroundMark x1="46771" y1="47961" x2="49375" y2="60193"/>
                          <a14:foregroundMark x1="49375" y1="60193" x2="38854" y2="59657"/>
                          <a14:foregroundMark x1="38854" y1="59657" x2="45625" y2="75215"/>
                          <a14:foregroundMark x1="45625" y1="75215" x2="64167" y2="56652"/>
                          <a14:foregroundMark x1="64167" y1="56652" x2="75104" y2="53863"/>
                          <a14:foregroundMark x1="75104" y1="53863" x2="73542" y2="43670"/>
                          <a14:foregroundMark x1="73542" y1="43670" x2="72917" y2="46459"/>
                          <a14:foregroundMark x1="73958" y1="64914" x2="44375" y2="40021"/>
                          <a14:foregroundMark x1="44375" y1="40021" x2="24063" y2="37768"/>
                          <a14:foregroundMark x1="24063" y1="37768" x2="58542" y2="25644"/>
                          <a14:foregroundMark x1="58542" y1="25644" x2="64375" y2="40021"/>
                          <a14:foregroundMark x1="64375" y1="40021" x2="81667" y2="36695"/>
                          <a14:foregroundMark x1="81667" y1="36695" x2="62396" y2="50000"/>
                          <a14:foregroundMark x1="62396" y1="50000" x2="42708" y2="42167"/>
                          <a14:foregroundMark x1="42708" y1="42167" x2="30208" y2="57725"/>
                          <a14:foregroundMark x1="30208" y1="57725" x2="19896" y2="58155"/>
                          <a14:foregroundMark x1="19896" y1="58155" x2="28750" y2="68240"/>
                          <a14:foregroundMark x1="28750" y1="68240" x2="52500" y2="78648"/>
                          <a14:foregroundMark x1="52500" y1="78648" x2="38438" y2="49893"/>
                          <a14:foregroundMark x1="38438" y1="49893" x2="32917" y2="43670"/>
                          <a14:foregroundMark x1="32917" y1="43670" x2="38542" y2="35622"/>
                          <a14:foregroundMark x1="38542" y1="35622" x2="55104" y2="25429"/>
                          <a14:foregroundMark x1="55104" y1="25429" x2="55208" y2="26180"/>
                          <a14:foregroundMark x1="53854" y1="21137" x2="58438" y2="28219"/>
                          <a14:foregroundMark x1="58438" y1="28219" x2="72396" y2="36373"/>
                          <a14:foregroundMark x1="72396" y1="36373" x2="76875" y2="60730"/>
                          <a14:foregroundMark x1="76875" y1="60730" x2="61250" y2="65773"/>
                          <a14:foregroundMark x1="61250" y1="65773" x2="54167" y2="76609"/>
                          <a14:foregroundMark x1="54167" y1="76609" x2="36354" y2="78004"/>
                          <a14:foregroundMark x1="36354" y1="78004" x2="14063" y2="61695"/>
                          <a14:foregroundMark x1="14063" y1="61695" x2="27187" y2="49893"/>
                          <a14:foregroundMark x1="27187" y1="49893" x2="31667" y2="40451"/>
                          <a14:foregroundMark x1="31667" y1="40451" x2="30729" y2="32511"/>
                          <a14:foregroundMark x1="30729" y1="32511" x2="34688" y2="28433"/>
                          <a14:foregroundMark x1="50000" y1="23820" x2="58125" y2="23069"/>
                          <a14:foregroundMark x1="58125" y1="23069" x2="75417" y2="35730"/>
                          <a14:foregroundMark x1="75417" y1="35730" x2="81250" y2="51931"/>
                          <a14:foregroundMark x1="81250" y1="51931" x2="77813" y2="61481"/>
                          <a14:foregroundMark x1="77813" y1="61481" x2="59896" y2="77682"/>
                          <a14:foregroundMark x1="59896" y1="77682" x2="50313" y2="78970"/>
                          <a14:foregroundMark x1="50313" y1="78970" x2="47188" y2="78112"/>
                          <a14:foregroundMark x1="53750" y1="76288" x2="70313" y2="65558"/>
                          <a14:foregroundMark x1="70313" y1="65558" x2="70313" y2="65558"/>
                          <a14:foregroundMark x1="83542" y1="41202" x2="59167" y2="22318"/>
                          <a14:foregroundMark x1="64792" y1="22854" x2="39271" y2="16953"/>
                          <a14:foregroundMark x1="39271" y1="16953" x2="36979" y2="17704"/>
                          <a14:foregroundMark x1="35313" y1="26395" x2="17917" y2="46567"/>
                          <a14:foregroundMark x1="17917" y1="46567" x2="17500" y2="47532"/>
                          <a14:foregroundMark x1="18958" y1="40451" x2="30833" y2="26824"/>
                          <a14:foregroundMark x1="15625" y1="40343" x2="27813" y2="28219"/>
                          <a14:backgroundMark x1="41042" y1="322" x2="41042" y2="32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4400" y="4001294"/>
              <a:ext cx="2743200" cy="266319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E647BF-D218-224D-591D-EC803ED5BFA4}"/>
                </a:ext>
              </a:extLst>
            </p:cNvPr>
            <p:cNvSpPr/>
            <p:nvPr/>
          </p:nvSpPr>
          <p:spPr>
            <a:xfrm>
              <a:off x="6017419" y="4061064"/>
              <a:ext cx="221456" cy="302419"/>
            </a:xfrm>
            <a:prstGeom prst="rect">
              <a:avLst/>
            </a:prstGeom>
            <a:solidFill>
              <a:srgbClr val="92B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Scientific Thought with solid fill">
              <a:extLst>
                <a:ext uri="{FF2B5EF4-FFF2-40B4-BE49-F238E27FC236}">
                  <a16:creationId xmlns:a16="http://schemas.microsoft.com/office/drawing/2014/main" id="{824B53F7-1BE9-EC60-9476-C1231B93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33440" y="4017566"/>
              <a:ext cx="389414" cy="389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5090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r>
              <a:rPr lang="en-US" dirty="0"/>
              <a:t>Only one half of video has ratings / Split sample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75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922EF6-EC8F-6185-E15B-FF58E2D7F849}"/>
              </a:ext>
            </a:extLst>
          </p:cNvPr>
          <p:cNvGrpSpPr>
            <a:grpSpLocks noChangeAspect="1"/>
          </p:cNvGrpSpPr>
          <p:nvPr/>
        </p:nvGrpSpPr>
        <p:grpSpPr>
          <a:xfrm>
            <a:off x="1413824" y="3941260"/>
            <a:ext cx="3111500" cy="1504425"/>
            <a:chOff x="587141" y="1118136"/>
            <a:chExt cx="2928357" cy="1415875"/>
          </a:xfrm>
          <a:solidFill>
            <a:schemeClr val="bg2">
              <a:lumMod val="25000"/>
            </a:schemeClr>
          </a:solidFill>
        </p:grpSpPr>
        <p:pic>
          <p:nvPicPr>
            <p:cNvPr id="15" name="Graphic 14" descr="Man with solid fill">
              <a:extLst>
                <a:ext uri="{FF2B5EF4-FFF2-40B4-BE49-F238E27FC236}">
                  <a16:creationId xmlns:a16="http://schemas.microsoft.com/office/drawing/2014/main" id="{EE7D8B0F-A72D-B9CD-65D1-AD24E1B2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681" y="123003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Man with solid fill">
              <a:extLst>
                <a:ext uri="{FF2B5EF4-FFF2-40B4-BE49-F238E27FC236}">
                  <a16:creationId xmlns:a16="http://schemas.microsoft.com/office/drawing/2014/main" id="{7BBAA081-B642-D38C-CF45-6AD8ADE6C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3778" y="1192119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id="{8DC30163-9FFA-C414-4C8E-1490FFD1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9062" y="1140816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Man with solid fill">
              <a:extLst>
                <a:ext uri="{FF2B5EF4-FFF2-40B4-BE49-F238E27FC236}">
                  <a16:creationId xmlns:a16="http://schemas.microsoft.com/office/drawing/2014/main" id="{E0556A38-B04F-3E2A-4852-A8803DAF3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4501" y="1118136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Man with solid fill">
              <a:extLst>
                <a:ext uri="{FF2B5EF4-FFF2-40B4-BE49-F238E27FC236}">
                  <a16:creationId xmlns:a16="http://schemas.microsoft.com/office/drawing/2014/main" id="{65EB25F4-FBC8-4FCE-B023-4CD68735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7141" y="1243422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Woman with solid fill">
              <a:extLst>
                <a:ext uri="{FF2B5EF4-FFF2-40B4-BE49-F238E27FC236}">
                  <a16:creationId xmlns:a16="http://schemas.microsoft.com/office/drawing/2014/main" id="{ADC22476-B763-F4E3-FE66-7825E3A41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7460" y="1243422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Man with solid fill">
              <a:extLst>
                <a:ext uri="{FF2B5EF4-FFF2-40B4-BE49-F238E27FC236}">
                  <a16:creationId xmlns:a16="http://schemas.microsoft.com/office/drawing/2014/main" id="{710F18EA-8699-2225-3FF8-06B84B001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62160" y="1391388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Woman with solid fill">
              <a:extLst>
                <a:ext uri="{FF2B5EF4-FFF2-40B4-BE49-F238E27FC236}">
                  <a16:creationId xmlns:a16="http://schemas.microsoft.com/office/drawing/2014/main" id="{B078CB00-D24E-6974-201E-342CF38CF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7460" y="1368708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Woman with solid fill">
              <a:extLst>
                <a:ext uri="{FF2B5EF4-FFF2-40B4-BE49-F238E27FC236}">
                  <a16:creationId xmlns:a16="http://schemas.microsoft.com/office/drawing/2014/main" id="{A522452E-D209-806A-8FB7-F6C7CA0C8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9501" y="1493994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D622E669-B839-D29F-D3AC-879A796C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18981" y="134602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Woman with solid fill">
              <a:extLst>
                <a:ext uri="{FF2B5EF4-FFF2-40B4-BE49-F238E27FC236}">
                  <a16:creationId xmlns:a16="http://schemas.microsoft.com/office/drawing/2014/main" id="{88F795ED-5510-6963-4BFE-4A6DD3D6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51541" y="1543033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Man with solid fill">
              <a:extLst>
                <a:ext uri="{FF2B5EF4-FFF2-40B4-BE49-F238E27FC236}">
                  <a16:creationId xmlns:a16="http://schemas.microsoft.com/office/drawing/2014/main" id="{A8EF84B8-6761-402A-8A65-3F803151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96887" y="1467211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Woman with solid fill">
              <a:extLst>
                <a:ext uri="{FF2B5EF4-FFF2-40B4-BE49-F238E27FC236}">
                  <a16:creationId xmlns:a16="http://schemas.microsoft.com/office/drawing/2014/main" id="{859E3506-80D7-E050-9479-251E84C67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01098" y="1391388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19C19338-47E1-8519-CF86-A61F6E5A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9287" y="1619611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6EFC82-EA0B-643D-6D28-68A00534402B}"/>
              </a:ext>
            </a:extLst>
          </p:cNvPr>
          <p:cNvGrpSpPr>
            <a:grpSpLocks noChangeAspect="1"/>
          </p:cNvGrpSpPr>
          <p:nvPr/>
        </p:nvGrpSpPr>
        <p:grpSpPr>
          <a:xfrm>
            <a:off x="6053247" y="3914262"/>
            <a:ext cx="3111500" cy="1504425"/>
            <a:chOff x="587141" y="1118136"/>
            <a:chExt cx="2928357" cy="1415875"/>
          </a:xfrm>
          <a:solidFill>
            <a:schemeClr val="bg2">
              <a:lumMod val="25000"/>
            </a:schemeClr>
          </a:solidFill>
        </p:grpSpPr>
        <p:pic>
          <p:nvPicPr>
            <p:cNvPr id="32" name="Graphic 31" descr="Man with solid fill">
              <a:extLst>
                <a:ext uri="{FF2B5EF4-FFF2-40B4-BE49-F238E27FC236}">
                  <a16:creationId xmlns:a16="http://schemas.microsoft.com/office/drawing/2014/main" id="{140A4F46-766D-8CA5-B91A-6BB960504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681" y="1230030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Man with solid fill">
              <a:extLst>
                <a:ext uri="{FF2B5EF4-FFF2-40B4-BE49-F238E27FC236}">
                  <a16:creationId xmlns:a16="http://schemas.microsoft.com/office/drawing/2014/main" id="{F63B8C6E-F565-FDD6-2643-6B3E467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3778" y="1192119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Man with solid fill">
              <a:extLst>
                <a:ext uri="{FF2B5EF4-FFF2-40B4-BE49-F238E27FC236}">
                  <a16:creationId xmlns:a16="http://schemas.microsoft.com/office/drawing/2014/main" id="{51A018B7-A0B1-0EE4-DEA0-EFB121EB9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39062" y="1140816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Man with solid fill">
              <a:extLst>
                <a:ext uri="{FF2B5EF4-FFF2-40B4-BE49-F238E27FC236}">
                  <a16:creationId xmlns:a16="http://schemas.microsoft.com/office/drawing/2014/main" id="{FA1ABA15-1163-167F-9EAA-D80E1C93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4501" y="1118136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Man with solid fill">
              <a:extLst>
                <a:ext uri="{FF2B5EF4-FFF2-40B4-BE49-F238E27FC236}">
                  <a16:creationId xmlns:a16="http://schemas.microsoft.com/office/drawing/2014/main" id="{D0456809-63FC-22A0-4AE7-D0A97978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7141" y="124342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Woman with solid fill">
              <a:extLst>
                <a:ext uri="{FF2B5EF4-FFF2-40B4-BE49-F238E27FC236}">
                  <a16:creationId xmlns:a16="http://schemas.microsoft.com/office/drawing/2014/main" id="{65AFC83E-D1A4-0E16-0EFE-27FA45BA5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460" y="124342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Man with solid fill">
              <a:extLst>
                <a:ext uri="{FF2B5EF4-FFF2-40B4-BE49-F238E27FC236}">
                  <a16:creationId xmlns:a16="http://schemas.microsoft.com/office/drawing/2014/main" id="{D60648D8-D029-E9F3-551D-59E67F65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62160" y="1391388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Woman with solid fill">
              <a:extLst>
                <a:ext uri="{FF2B5EF4-FFF2-40B4-BE49-F238E27FC236}">
                  <a16:creationId xmlns:a16="http://schemas.microsoft.com/office/drawing/2014/main" id="{19D54E91-CB1B-626E-536F-6BC41EA88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7460" y="1368708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Woman with solid fill">
              <a:extLst>
                <a:ext uri="{FF2B5EF4-FFF2-40B4-BE49-F238E27FC236}">
                  <a16:creationId xmlns:a16="http://schemas.microsoft.com/office/drawing/2014/main" id="{274B8444-2652-08F8-AB8A-E79CC915E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9501" y="1493994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Man with solid fill">
              <a:extLst>
                <a:ext uri="{FF2B5EF4-FFF2-40B4-BE49-F238E27FC236}">
                  <a16:creationId xmlns:a16="http://schemas.microsoft.com/office/drawing/2014/main" id="{21F83E42-3293-CC58-EC52-8E1323BA3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18981" y="1346028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Woman with solid fill">
              <a:extLst>
                <a:ext uri="{FF2B5EF4-FFF2-40B4-BE49-F238E27FC236}">
                  <a16:creationId xmlns:a16="http://schemas.microsoft.com/office/drawing/2014/main" id="{BCA1A88A-80E3-A23A-C3C3-A2940F748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51541" y="1543033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Man with solid fill">
              <a:extLst>
                <a:ext uri="{FF2B5EF4-FFF2-40B4-BE49-F238E27FC236}">
                  <a16:creationId xmlns:a16="http://schemas.microsoft.com/office/drawing/2014/main" id="{08D6CCC3-5FBB-E44D-DAD0-4E02C2BD7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96887" y="146721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Woman with solid fill">
              <a:extLst>
                <a:ext uri="{FF2B5EF4-FFF2-40B4-BE49-F238E27FC236}">
                  <a16:creationId xmlns:a16="http://schemas.microsoft.com/office/drawing/2014/main" id="{0EEFD439-CAB4-D557-0E15-A2A91B675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01098" y="1391388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Man with solid fill">
              <a:extLst>
                <a:ext uri="{FF2B5EF4-FFF2-40B4-BE49-F238E27FC236}">
                  <a16:creationId xmlns:a16="http://schemas.microsoft.com/office/drawing/2014/main" id="{F65C2A93-E6FF-DE4C-228A-3823A9FEE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9287" y="1619611"/>
              <a:ext cx="914400" cy="9144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8543F5A-DA2B-7F70-1878-ED647648CF88}"/>
              </a:ext>
            </a:extLst>
          </p:cNvPr>
          <p:cNvSpPr txBox="1"/>
          <p:nvPr/>
        </p:nvSpPr>
        <p:spPr>
          <a:xfrm>
            <a:off x="2583833" y="3399135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10596-82DF-AD3B-4911-89AF0A418321}"/>
              </a:ext>
            </a:extLst>
          </p:cNvPr>
          <p:cNvSpPr txBox="1"/>
          <p:nvPr/>
        </p:nvSpPr>
        <p:spPr>
          <a:xfrm>
            <a:off x="7170956" y="3409317"/>
            <a:ext cx="96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3165828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29EB5E3-689E-28CB-FC51-BE6E2BD083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79884" y="3429000"/>
            <a:ext cx="2954933" cy="2122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r>
              <a:rPr lang="en-US" dirty="0"/>
              <a:t>Only one half of video has ratings / Split sample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922EF6-EC8F-6185-E15B-FF58E2D7F849}"/>
              </a:ext>
            </a:extLst>
          </p:cNvPr>
          <p:cNvGrpSpPr>
            <a:grpSpLocks noChangeAspect="1"/>
          </p:cNvGrpSpPr>
          <p:nvPr/>
        </p:nvGrpSpPr>
        <p:grpSpPr>
          <a:xfrm>
            <a:off x="1413824" y="3941260"/>
            <a:ext cx="3111500" cy="1504425"/>
            <a:chOff x="587141" y="1118136"/>
            <a:chExt cx="2928357" cy="1415875"/>
          </a:xfrm>
          <a:solidFill>
            <a:schemeClr val="bg2">
              <a:lumMod val="25000"/>
            </a:schemeClr>
          </a:solidFill>
        </p:grpSpPr>
        <p:pic>
          <p:nvPicPr>
            <p:cNvPr id="15" name="Graphic 14" descr="Man with solid fill">
              <a:extLst>
                <a:ext uri="{FF2B5EF4-FFF2-40B4-BE49-F238E27FC236}">
                  <a16:creationId xmlns:a16="http://schemas.microsoft.com/office/drawing/2014/main" id="{EE7D8B0F-A72D-B9CD-65D1-AD24E1B2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63681" y="123003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Man with solid fill">
              <a:extLst>
                <a:ext uri="{FF2B5EF4-FFF2-40B4-BE49-F238E27FC236}">
                  <a16:creationId xmlns:a16="http://schemas.microsoft.com/office/drawing/2014/main" id="{7BBAA081-B642-D38C-CF45-6AD8ADE6C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73778" y="1192119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id="{8DC30163-9FFA-C414-4C8E-1490FFD1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9062" y="1140816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Man with solid fill">
              <a:extLst>
                <a:ext uri="{FF2B5EF4-FFF2-40B4-BE49-F238E27FC236}">
                  <a16:creationId xmlns:a16="http://schemas.microsoft.com/office/drawing/2014/main" id="{E0556A38-B04F-3E2A-4852-A8803DAF3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4501" y="1118136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Man with solid fill">
              <a:extLst>
                <a:ext uri="{FF2B5EF4-FFF2-40B4-BE49-F238E27FC236}">
                  <a16:creationId xmlns:a16="http://schemas.microsoft.com/office/drawing/2014/main" id="{65EB25F4-FBC8-4FCE-B023-4CD68735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7141" y="1243422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Woman with solid fill">
              <a:extLst>
                <a:ext uri="{FF2B5EF4-FFF2-40B4-BE49-F238E27FC236}">
                  <a16:creationId xmlns:a16="http://schemas.microsoft.com/office/drawing/2014/main" id="{ADC22476-B763-F4E3-FE66-7825E3A41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7460" y="1243422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Man with solid fill">
              <a:extLst>
                <a:ext uri="{FF2B5EF4-FFF2-40B4-BE49-F238E27FC236}">
                  <a16:creationId xmlns:a16="http://schemas.microsoft.com/office/drawing/2014/main" id="{710F18EA-8699-2225-3FF8-06B84B001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62160" y="1391388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Woman with solid fill">
              <a:extLst>
                <a:ext uri="{FF2B5EF4-FFF2-40B4-BE49-F238E27FC236}">
                  <a16:creationId xmlns:a16="http://schemas.microsoft.com/office/drawing/2014/main" id="{B078CB00-D24E-6974-201E-342CF38CF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7460" y="1368708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Woman with solid fill">
              <a:extLst>
                <a:ext uri="{FF2B5EF4-FFF2-40B4-BE49-F238E27FC236}">
                  <a16:creationId xmlns:a16="http://schemas.microsoft.com/office/drawing/2014/main" id="{A522452E-D209-806A-8FB7-F6C7CA0C8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9501" y="1493994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D622E669-B839-D29F-D3AC-879A796C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18981" y="134602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Woman with solid fill">
              <a:extLst>
                <a:ext uri="{FF2B5EF4-FFF2-40B4-BE49-F238E27FC236}">
                  <a16:creationId xmlns:a16="http://schemas.microsoft.com/office/drawing/2014/main" id="{88F795ED-5510-6963-4BFE-4A6DD3D6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51541" y="1543033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Man with solid fill">
              <a:extLst>
                <a:ext uri="{FF2B5EF4-FFF2-40B4-BE49-F238E27FC236}">
                  <a16:creationId xmlns:a16="http://schemas.microsoft.com/office/drawing/2014/main" id="{A8EF84B8-6761-402A-8A65-3F803151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6887" y="1467211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Woman with solid fill">
              <a:extLst>
                <a:ext uri="{FF2B5EF4-FFF2-40B4-BE49-F238E27FC236}">
                  <a16:creationId xmlns:a16="http://schemas.microsoft.com/office/drawing/2014/main" id="{859E3506-80D7-E050-9479-251E84C67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01098" y="1391388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19C19338-47E1-8519-CF86-A61F6E5A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49287" y="1619611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C76B9CE9-2115-D88F-ABFE-DBECCB9FF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3781" r="6193" b="4467"/>
          <a:stretch/>
        </p:blipFill>
        <p:spPr bwMode="auto">
          <a:xfrm>
            <a:off x="5645737" y="3429000"/>
            <a:ext cx="3926520" cy="234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E6EFC82-EA0B-643D-6D28-68A00534402B}"/>
              </a:ext>
            </a:extLst>
          </p:cNvPr>
          <p:cNvGrpSpPr>
            <a:grpSpLocks noChangeAspect="1"/>
          </p:cNvGrpSpPr>
          <p:nvPr/>
        </p:nvGrpSpPr>
        <p:grpSpPr>
          <a:xfrm>
            <a:off x="6053247" y="3914262"/>
            <a:ext cx="3111500" cy="1504425"/>
            <a:chOff x="587141" y="1118136"/>
            <a:chExt cx="2928357" cy="1415875"/>
          </a:xfrm>
          <a:solidFill>
            <a:schemeClr val="bg2">
              <a:lumMod val="25000"/>
            </a:schemeClr>
          </a:solidFill>
        </p:grpSpPr>
        <p:pic>
          <p:nvPicPr>
            <p:cNvPr id="32" name="Graphic 31" descr="Man with solid fill">
              <a:extLst>
                <a:ext uri="{FF2B5EF4-FFF2-40B4-BE49-F238E27FC236}">
                  <a16:creationId xmlns:a16="http://schemas.microsoft.com/office/drawing/2014/main" id="{140A4F46-766D-8CA5-B91A-6BB960504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681" y="1230030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Man with solid fill">
              <a:extLst>
                <a:ext uri="{FF2B5EF4-FFF2-40B4-BE49-F238E27FC236}">
                  <a16:creationId xmlns:a16="http://schemas.microsoft.com/office/drawing/2014/main" id="{F63B8C6E-F565-FDD6-2643-6B3E467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73778" y="1192119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Man with solid fill">
              <a:extLst>
                <a:ext uri="{FF2B5EF4-FFF2-40B4-BE49-F238E27FC236}">
                  <a16:creationId xmlns:a16="http://schemas.microsoft.com/office/drawing/2014/main" id="{51A018B7-A0B1-0EE4-DEA0-EFB121EB9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9062" y="1140816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Man with solid fill">
              <a:extLst>
                <a:ext uri="{FF2B5EF4-FFF2-40B4-BE49-F238E27FC236}">
                  <a16:creationId xmlns:a16="http://schemas.microsoft.com/office/drawing/2014/main" id="{FA1ABA15-1163-167F-9EAA-D80E1C93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4501" y="1118136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Man with solid fill">
              <a:extLst>
                <a:ext uri="{FF2B5EF4-FFF2-40B4-BE49-F238E27FC236}">
                  <a16:creationId xmlns:a16="http://schemas.microsoft.com/office/drawing/2014/main" id="{D0456809-63FC-22A0-4AE7-D0A97978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7141" y="124342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Woman with solid fill">
              <a:extLst>
                <a:ext uri="{FF2B5EF4-FFF2-40B4-BE49-F238E27FC236}">
                  <a16:creationId xmlns:a16="http://schemas.microsoft.com/office/drawing/2014/main" id="{65AFC83E-D1A4-0E16-0EFE-27FA45BA5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7460" y="124342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Man with solid fill">
              <a:extLst>
                <a:ext uri="{FF2B5EF4-FFF2-40B4-BE49-F238E27FC236}">
                  <a16:creationId xmlns:a16="http://schemas.microsoft.com/office/drawing/2014/main" id="{D60648D8-D029-E9F3-551D-59E67F65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62160" y="1391388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Woman with solid fill">
              <a:extLst>
                <a:ext uri="{FF2B5EF4-FFF2-40B4-BE49-F238E27FC236}">
                  <a16:creationId xmlns:a16="http://schemas.microsoft.com/office/drawing/2014/main" id="{19D54E91-CB1B-626E-536F-6BC41EA88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7460" y="1368708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Woman with solid fill">
              <a:extLst>
                <a:ext uri="{FF2B5EF4-FFF2-40B4-BE49-F238E27FC236}">
                  <a16:creationId xmlns:a16="http://schemas.microsoft.com/office/drawing/2014/main" id="{274B8444-2652-08F8-AB8A-E79CC915E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59501" y="1493994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Man with solid fill">
              <a:extLst>
                <a:ext uri="{FF2B5EF4-FFF2-40B4-BE49-F238E27FC236}">
                  <a16:creationId xmlns:a16="http://schemas.microsoft.com/office/drawing/2014/main" id="{21F83E42-3293-CC58-EC52-8E1323BA3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8981" y="1346028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Woman with solid fill">
              <a:extLst>
                <a:ext uri="{FF2B5EF4-FFF2-40B4-BE49-F238E27FC236}">
                  <a16:creationId xmlns:a16="http://schemas.microsoft.com/office/drawing/2014/main" id="{BCA1A88A-80E3-A23A-C3C3-A2940F748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51541" y="1543033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Man with solid fill">
              <a:extLst>
                <a:ext uri="{FF2B5EF4-FFF2-40B4-BE49-F238E27FC236}">
                  <a16:creationId xmlns:a16="http://schemas.microsoft.com/office/drawing/2014/main" id="{08D6CCC3-5FBB-E44D-DAD0-4E02C2BD7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96887" y="146721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Woman with solid fill">
              <a:extLst>
                <a:ext uri="{FF2B5EF4-FFF2-40B4-BE49-F238E27FC236}">
                  <a16:creationId xmlns:a16="http://schemas.microsoft.com/office/drawing/2014/main" id="{0EEFD439-CAB4-D557-0E15-A2A91B675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1098" y="1391388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Man with solid fill">
              <a:extLst>
                <a:ext uri="{FF2B5EF4-FFF2-40B4-BE49-F238E27FC236}">
                  <a16:creationId xmlns:a16="http://schemas.microsoft.com/office/drawing/2014/main" id="{F65C2A93-E6FF-DE4C-228A-3823A9FEE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49287" y="1619611"/>
              <a:ext cx="914400" cy="914400"/>
            </a:xfrm>
            <a:prstGeom prst="rect">
              <a:avLst/>
            </a:prstGeom>
          </p:spPr>
        </p:pic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7E47DB4-8F7F-15CF-5F9E-40EED4F5DD13}"/>
              </a:ext>
            </a:extLst>
          </p:cNvPr>
          <p:cNvSpPr/>
          <p:nvPr/>
        </p:nvSpPr>
        <p:spPr>
          <a:xfrm>
            <a:off x="4575939" y="4172093"/>
            <a:ext cx="971588" cy="76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83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r>
              <a:rPr lang="en-US" dirty="0"/>
              <a:t>Only one half of video has ratings / Split sample</a:t>
            </a:r>
          </a:p>
          <a:p>
            <a:r>
              <a:rPr lang="en-US" dirty="0"/>
              <a:t>Tasks are not counterbalanced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77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 descr="A picture containing text, red, container, battery&#10;&#10;Description automatically generated">
            <a:extLst>
              <a:ext uri="{FF2B5EF4-FFF2-40B4-BE49-F238E27FC236}">
                <a16:creationId xmlns:a16="http://schemas.microsoft.com/office/drawing/2014/main" id="{D72CE1A4-E324-7E48-482E-1CDFEC18ED9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93" b="90939" l="10000" r="91063">
                        <a14:foregroundMark x1="32375" y1="90939" x2="33938" y2="87787"/>
                        <a14:foregroundMark x1="90188" y1="31451" x2="90188" y2="31451"/>
                        <a14:foregroundMark x1="91063" y1="30532" x2="90875" y2="30532"/>
                        <a14:foregroundMark x1="67438" y1="9455" x2="38188" y2="11884"/>
                        <a14:foregroundMark x1="53000" y1="5909" x2="47375" y2="4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573590"/>
            <a:ext cx="3615064" cy="34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6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r>
              <a:rPr lang="en-US" dirty="0"/>
              <a:t>Only one half of video has ratings / Split sample</a:t>
            </a:r>
          </a:p>
          <a:p>
            <a:r>
              <a:rPr lang="en-US" dirty="0"/>
              <a:t>Tasks are not counterbalanced</a:t>
            </a:r>
          </a:p>
          <a:p>
            <a:r>
              <a:rPr lang="en-US" dirty="0"/>
              <a:t>Control task is short / not identical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70014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916B-3C17-BF5D-557D-75EE776F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Limitations, Issues,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57F-381E-6E84-4729-3EC7052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introduction</a:t>
            </a:r>
          </a:p>
          <a:p>
            <a:r>
              <a:rPr lang="en-US" dirty="0"/>
              <a:t>Cofounding hand movement and cognition</a:t>
            </a:r>
          </a:p>
          <a:p>
            <a:r>
              <a:rPr lang="en-US" dirty="0"/>
              <a:t>Only one half of video has ratings / Split sample</a:t>
            </a:r>
          </a:p>
          <a:p>
            <a:r>
              <a:rPr lang="en-US" dirty="0"/>
              <a:t>Tasks are not counterbalanced</a:t>
            </a:r>
          </a:p>
          <a:p>
            <a:r>
              <a:rPr lang="en-US" dirty="0"/>
              <a:t>Control task is short</a:t>
            </a:r>
          </a:p>
          <a:p>
            <a:r>
              <a:rPr lang="en-US" dirty="0"/>
              <a:t>No clear roadmap for analyses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BD28-2229-D6E7-E60D-0F2EBD20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79</a:t>
            </a:fld>
            <a:endParaRPr lang="en-US"/>
          </a:p>
        </p:txBody>
      </p:sp>
      <p:sp>
        <p:nvSpPr>
          <p:cNvPr id="5" name="Rectangle 4" descr="Lightning">
            <a:extLst>
              <a:ext uri="{FF2B5EF4-FFF2-40B4-BE49-F238E27FC236}">
                <a16:creationId xmlns:a16="http://schemas.microsoft.com/office/drawing/2014/main" id="{DDFC3374-0E91-93A5-C9E8-71F1D911BD3F}"/>
              </a:ext>
            </a:extLst>
          </p:cNvPr>
          <p:cNvSpPr/>
          <p:nvPr/>
        </p:nvSpPr>
        <p:spPr>
          <a:xfrm>
            <a:off x="838200" y="317600"/>
            <a:ext cx="1576521" cy="15080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26" name="Picture 2" descr="Elmer Bernstein – Wild Wild West, The: The Deluxe Edition (CD) – Varèse  Sarabande">
            <a:extLst>
              <a:ext uri="{FF2B5EF4-FFF2-40B4-BE49-F238E27FC236}">
                <a16:creationId xmlns:a16="http://schemas.microsoft.com/office/drawing/2014/main" id="{9B792A33-7778-BACB-0934-C436C4CEE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 bwMode="auto">
          <a:xfrm>
            <a:off x="8325710" y="1870075"/>
            <a:ext cx="3312979" cy="33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25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15267E4-6BE2-8515-5D08-AE0C5B51D1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5545366"/>
            <a:ext cx="1372631" cy="1312634"/>
          </a:xfrm>
          <a:prstGeom prst="rect">
            <a:avLst/>
          </a:prstGeom>
        </p:spPr>
      </p:pic>
      <p:pic>
        <p:nvPicPr>
          <p:cNvPr id="12" name="Picture 11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4CF891E8-FD3B-66E8-1BC1-4B11F3EA94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997" t="7336" r="27670" b="7336"/>
          <a:stretch/>
        </p:blipFill>
        <p:spPr>
          <a:xfrm>
            <a:off x="1170602" y="4927489"/>
            <a:ext cx="513403" cy="1171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8BC74C-588B-8F09-2B1D-C0222A07CC1E}"/>
              </a:ext>
            </a:extLst>
          </p:cNvPr>
          <p:cNvGrpSpPr>
            <a:grpSpLocks noChangeAspect="1"/>
          </p:cNvGrpSpPr>
          <p:nvPr/>
        </p:nvGrpSpPr>
        <p:grpSpPr>
          <a:xfrm>
            <a:off x="1495912" y="5965492"/>
            <a:ext cx="1248896" cy="772977"/>
            <a:chOff x="163138" y="590979"/>
            <a:chExt cx="7911346" cy="3952278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4A60797D-6E04-B83D-7838-CCCF71FD2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18" name="Picture 17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3C554330-ED63-48B5-1CC6-8A82CB06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19" name="Picture 18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8EBC177D-2607-6ADC-246E-60E20A0A6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BFAD29-FBBB-546B-F702-ABCB764ABA9E}"/>
              </a:ext>
            </a:extLst>
          </p:cNvPr>
          <p:cNvGrpSpPr/>
          <p:nvPr/>
        </p:nvGrpSpPr>
        <p:grpSpPr>
          <a:xfrm>
            <a:off x="3964295" y="113084"/>
            <a:ext cx="8041210" cy="4144241"/>
            <a:chOff x="3525821" y="2254263"/>
            <a:chExt cx="8041210" cy="414424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CA3DD17-D3A6-5462-ACDB-B122A54AF51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25821" y="2254263"/>
              <a:ext cx="1874520" cy="1170432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EA86E64-6CFA-81D2-5AF3-8404ED113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3542" y="2787540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552BC0-C9D4-B355-37D2-050456B9F0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51645" y="3331847"/>
              <a:ext cx="1874520" cy="1170432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12BCE-FFFD-F3C6-2A58-9ADD53E1A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9366" y="3865124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7A0B558-98E7-62E2-DF27-EB2BE383CF96}"/>
                </a:ext>
              </a:extLst>
            </p:cNvPr>
            <p:cNvGrpSpPr/>
            <p:nvPr/>
          </p:nvGrpSpPr>
          <p:grpSpPr>
            <a:xfrm>
              <a:off x="8458071" y="4450832"/>
              <a:ext cx="3108960" cy="1947672"/>
              <a:chOff x="8566928" y="4502279"/>
              <a:chExt cx="3108960" cy="194767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3F2FE46-C533-E47A-C377-42FA4C8DC858}"/>
                  </a:ext>
                </a:extLst>
              </p:cNvPr>
              <p:cNvGrpSpPr/>
              <p:nvPr/>
            </p:nvGrpSpPr>
            <p:grpSpPr>
              <a:xfrm>
                <a:off x="8566928" y="4502279"/>
                <a:ext cx="3108960" cy="1947672"/>
                <a:chOff x="8566928" y="4502279"/>
                <a:chExt cx="3108960" cy="194767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C76B66A-A0DC-30F9-EED8-52B6413F74D9}"/>
                    </a:ext>
                  </a:extLst>
                </p:cNvPr>
                <p:cNvSpPr/>
                <p:nvPr/>
              </p:nvSpPr>
              <p:spPr>
                <a:xfrm>
                  <a:off x="8566928" y="4502279"/>
                  <a:ext cx="3108960" cy="194767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41A3BC6-C686-379A-D6F6-DFCCFE085479}"/>
                    </a:ext>
                  </a:extLst>
                </p:cNvPr>
                <p:cNvGrpSpPr/>
                <p:nvPr/>
              </p:nvGrpSpPr>
              <p:grpSpPr>
                <a:xfrm>
                  <a:off x="8642602" y="5026633"/>
                  <a:ext cx="3033286" cy="1037465"/>
                  <a:chOff x="8642602" y="5048802"/>
                  <a:chExt cx="3033286" cy="1037465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B023EFC-08D9-CE94-69C4-4CF89B94D9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602" y="5048802"/>
                    <a:ext cx="129737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Low Risk</a:t>
                    </a: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38D3FED3-0554-8164-6BFE-B54D45E79C9E}"/>
                      </a:ext>
                    </a:extLst>
                  </p:cNvPr>
                  <p:cNvGrpSpPr/>
                  <p:nvPr/>
                </p:nvGrpSpPr>
                <p:grpSpPr>
                  <a:xfrm>
                    <a:off x="8702011" y="5451757"/>
                    <a:ext cx="2860312" cy="634510"/>
                    <a:chOff x="8692801" y="5158860"/>
                    <a:chExt cx="2860312" cy="634510"/>
                  </a:xfrm>
                </p:grpSpPr>
                <p:pic>
                  <p:nvPicPr>
                    <p:cNvPr id="30" name="Picture 29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7C39F6FF-1954-FDDE-9106-61CF0BEC29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92801" y="5158860"/>
                      <a:ext cx="1178555" cy="63451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1" name="Picture 30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0B5AE2FE-37F8-99EC-7BA4-A4B9F6CB8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374558" y="5158860"/>
                      <a:ext cx="1178555" cy="63451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15CFFB2-DD53-4E80-5BAD-91B798F10F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0202" y="5048802"/>
                    <a:ext cx="14056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High Risk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6B22EC-8613-2C9D-60E4-8A119544D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897015" y="5584346"/>
                    <a:ext cx="461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OR</a:t>
                    </a:r>
                  </a:p>
                </p:txBody>
              </p:sp>
            </p:grp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E85C15-6914-9463-C55B-579173F07D60}"/>
                  </a:ext>
                </a:extLst>
              </p:cNvPr>
              <p:cNvSpPr txBox="1"/>
              <p:nvPr/>
            </p:nvSpPr>
            <p:spPr>
              <a:xfrm>
                <a:off x="9624049" y="4579790"/>
                <a:ext cx="99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CHOOSE</a:t>
                </a: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47CEEAC-341F-7D7E-F11F-E9DFD7EEDF36}"/>
              </a:ext>
            </a:extLst>
          </p:cNvPr>
          <p:cNvGrpSpPr/>
          <p:nvPr/>
        </p:nvGrpSpPr>
        <p:grpSpPr>
          <a:xfrm>
            <a:off x="306640" y="2516020"/>
            <a:ext cx="8048228" cy="4144241"/>
            <a:chOff x="795297" y="2353610"/>
            <a:chExt cx="8048228" cy="4144241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051DA4D4-2071-B7FF-C129-D496AC42C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5297" y="2353610"/>
              <a:ext cx="1869869" cy="117043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E315CC0-BF10-8E00-4107-276334A645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0036" y="2886887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E370AA0-7EA8-3E8F-DB14-3D17CA81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4165" y="3431194"/>
              <a:ext cx="1869869" cy="1170432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885C68B-A928-0F45-6E6E-77A9865D6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5860" y="3964471"/>
              <a:ext cx="1869868" cy="1171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F62056D-3277-6160-CEE3-DA6A834C58E8}"/>
                </a:ext>
              </a:extLst>
            </p:cNvPr>
            <p:cNvGrpSpPr/>
            <p:nvPr/>
          </p:nvGrpSpPr>
          <p:grpSpPr>
            <a:xfrm>
              <a:off x="5734565" y="4550179"/>
              <a:ext cx="3108960" cy="1947672"/>
              <a:chOff x="8566928" y="4502279"/>
              <a:chExt cx="3108960" cy="19476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D6952EE-DF91-4FBD-DFAD-FB0ED62F8564}"/>
                  </a:ext>
                </a:extLst>
              </p:cNvPr>
              <p:cNvGrpSpPr/>
              <p:nvPr/>
            </p:nvGrpSpPr>
            <p:grpSpPr>
              <a:xfrm>
                <a:off x="8566928" y="4502279"/>
                <a:ext cx="3108960" cy="1947672"/>
                <a:chOff x="8566928" y="4502279"/>
                <a:chExt cx="3108960" cy="1947672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D983602-F3D0-5ADD-B3AD-CC4EA4A3EBC1}"/>
                    </a:ext>
                  </a:extLst>
                </p:cNvPr>
                <p:cNvSpPr/>
                <p:nvPr/>
              </p:nvSpPr>
              <p:spPr>
                <a:xfrm>
                  <a:off x="8566928" y="4502279"/>
                  <a:ext cx="3108960" cy="194767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E25CA4A-D515-8816-69F4-11F643266102}"/>
                    </a:ext>
                  </a:extLst>
                </p:cNvPr>
                <p:cNvGrpSpPr/>
                <p:nvPr/>
              </p:nvGrpSpPr>
              <p:grpSpPr>
                <a:xfrm>
                  <a:off x="8642602" y="5026633"/>
                  <a:ext cx="3033286" cy="1037465"/>
                  <a:chOff x="8642602" y="5048802"/>
                  <a:chExt cx="3033286" cy="1037465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D3FB49A-FC06-F046-C06C-C40C6AE1D7B3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602" y="5048802"/>
                    <a:ext cx="129737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???</a:t>
                    </a:r>
                  </a:p>
                </p:txBody>
              </p: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760275B-E2EE-6442-35AE-C86D41BA84AF}"/>
                      </a:ext>
                    </a:extLst>
                  </p:cNvPr>
                  <p:cNvGrpSpPr/>
                  <p:nvPr/>
                </p:nvGrpSpPr>
                <p:grpSpPr>
                  <a:xfrm>
                    <a:off x="8702011" y="5451757"/>
                    <a:ext cx="2860312" cy="634510"/>
                    <a:chOff x="8692801" y="5158860"/>
                    <a:chExt cx="2860312" cy="634510"/>
                  </a:xfrm>
                </p:grpSpPr>
                <p:pic>
                  <p:nvPicPr>
                    <p:cNvPr id="71" name="Picture 70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0C426E43-619D-93EC-D7F0-EF263C7CD1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92801" y="5158860"/>
                      <a:ext cx="1178555" cy="63451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72" name="Picture 71" descr="Text&#10;&#10;Description automatically generated">
                      <a:extLst>
                        <a:ext uri="{FF2B5EF4-FFF2-40B4-BE49-F238E27FC236}">
                          <a16:creationId xmlns:a16="http://schemas.microsoft.com/office/drawing/2014/main" id="{77BCFA59-4981-29E7-FD6B-8A84D542FB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374558" y="5158860"/>
                      <a:ext cx="1178555" cy="63451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4098647-0C59-FEAE-491A-C775489E6EE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0202" y="5048802"/>
                    <a:ext cx="14056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bg1"/>
                        </a:solidFill>
                      </a:rPr>
                      <a:t>???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0391EA-79B7-29CC-FEB6-36EAE736BA78}"/>
                      </a:ext>
                    </a:extLst>
                  </p:cNvPr>
                  <p:cNvSpPr txBox="1"/>
                  <p:nvPr/>
                </p:nvSpPr>
                <p:spPr>
                  <a:xfrm>
                    <a:off x="9897015" y="5584346"/>
                    <a:ext cx="461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OR</a:t>
                    </a:r>
                  </a:p>
                </p:txBody>
              </p: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C3DB3DA-055A-662A-15C5-194CD0E2E273}"/>
                  </a:ext>
                </a:extLst>
              </p:cNvPr>
              <p:cNvSpPr txBox="1"/>
              <p:nvPr/>
            </p:nvSpPr>
            <p:spPr>
              <a:xfrm>
                <a:off x="9624049" y="4579790"/>
                <a:ext cx="99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CHOOSE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921BD-9A03-B658-7A61-9548482D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17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AD12-90B1-3C1A-60E9-78B8E673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Strengths &amp; Innovations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09AA1C-393B-8A1B-E27A-C0183C9C1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4039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AC9D-128D-5EAA-5E23-3C8876D4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80</a:t>
            </a:fld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 descr="Lightbulb and gear with solid fill">
            <a:extLst>
              <a:ext uri="{FF2B5EF4-FFF2-40B4-BE49-F238E27FC236}">
                <a16:creationId xmlns:a16="http://schemas.microsoft.com/office/drawing/2014/main" id="{D5261D2D-71CE-17D4-9741-A04FFFCBF336}"/>
              </a:ext>
            </a:extLst>
          </p:cNvPr>
          <p:cNvSpPr/>
          <p:nvPr/>
        </p:nvSpPr>
        <p:spPr>
          <a:xfrm>
            <a:off x="644563" y="365125"/>
            <a:ext cx="1098176" cy="106378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118115-E192-CE14-1968-72ED63AFA931}"/>
              </a:ext>
            </a:extLst>
          </p:cNvPr>
          <p:cNvGrpSpPr/>
          <p:nvPr/>
        </p:nvGrpSpPr>
        <p:grpSpPr>
          <a:xfrm>
            <a:off x="5783093" y="1968500"/>
            <a:ext cx="4711700" cy="622300"/>
            <a:chOff x="6299200" y="1930400"/>
            <a:chExt cx="4711700" cy="6223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BCBA48-5EDB-00B0-F08F-464E9ECC53D8}"/>
                </a:ext>
              </a:extLst>
            </p:cNvPr>
            <p:cNvSpPr/>
            <p:nvPr/>
          </p:nvSpPr>
          <p:spPr>
            <a:xfrm>
              <a:off x="62992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0697BC-DF6A-8217-6E20-71208D83C4E8}"/>
                </a:ext>
              </a:extLst>
            </p:cNvPr>
            <p:cNvSpPr/>
            <p:nvPr/>
          </p:nvSpPr>
          <p:spPr>
            <a:xfrm>
              <a:off x="72390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99869D-462C-6138-96C0-37B4E7869CF7}"/>
                </a:ext>
              </a:extLst>
            </p:cNvPr>
            <p:cNvSpPr/>
            <p:nvPr/>
          </p:nvSpPr>
          <p:spPr>
            <a:xfrm>
              <a:off x="82042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780D8A9-1F70-4539-BF1A-2068CA5E7B41}"/>
                </a:ext>
              </a:extLst>
            </p:cNvPr>
            <p:cNvSpPr/>
            <p:nvPr/>
          </p:nvSpPr>
          <p:spPr>
            <a:xfrm>
              <a:off x="91694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C8DC779-8126-4382-CAAD-6BCA09277347}"/>
                </a:ext>
              </a:extLst>
            </p:cNvPr>
            <p:cNvSpPr/>
            <p:nvPr/>
          </p:nvSpPr>
          <p:spPr>
            <a:xfrm>
              <a:off x="101981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9CEE2D5-8086-92DA-2D82-6D77ABE53F91}"/>
              </a:ext>
            </a:extLst>
          </p:cNvPr>
          <p:cNvSpPr/>
          <p:nvPr/>
        </p:nvSpPr>
        <p:spPr>
          <a:xfrm>
            <a:off x="5351293" y="1906587"/>
            <a:ext cx="5486400" cy="746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17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AD12-90B1-3C1A-60E9-78B8E673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Strengths &amp; Innovations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09AA1C-393B-8A1B-E27A-C0183C9C18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AC9D-128D-5EAA-5E23-3C8876D4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81</a:t>
            </a:fld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 descr="Lightbulb and gear with solid fill">
            <a:extLst>
              <a:ext uri="{FF2B5EF4-FFF2-40B4-BE49-F238E27FC236}">
                <a16:creationId xmlns:a16="http://schemas.microsoft.com/office/drawing/2014/main" id="{D5261D2D-71CE-17D4-9741-A04FFFCBF336}"/>
              </a:ext>
            </a:extLst>
          </p:cNvPr>
          <p:cNvSpPr/>
          <p:nvPr/>
        </p:nvSpPr>
        <p:spPr>
          <a:xfrm>
            <a:off x="644563" y="365125"/>
            <a:ext cx="1098176" cy="106378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EF7ACB-B2D5-017B-5489-1AC98CECD241}"/>
              </a:ext>
            </a:extLst>
          </p:cNvPr>
          <p:cNvGrpSpPr/>
          <p:nvPr/>
        </p:nvGrpSpPr>
        <p:grpSpPr>
          <a:xfrm>
            <a:off x="5783093" y="1968500"/>
            <a:ext cx="4711700" cy="622300"/>
            <a:chOff x="6299200" y="1930400"/>
            <a:chExt cx="4711700" cy="6223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98BB36-AE30-9D85-FF7D-FD133C484DA8}"/>
                </a:ext>
              </a:extLst>
            </p:cNvPr>
            <p:cNvSpPr/>
            <p:nvPr/>
          </p:nvSpPr>
          <p:spPr>
            <a:xfrm>
              <a:off x="62992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31ADB28-9503-AAE0-C1A6-C07F1DB6F99A}"/>
                </a:ext>
              </a:extLst>
            </p:cNvPr>
            <p:cNvSpPr/>
            <p:nvPr/>
          </p:nvSpPr>
          <p:spPr>
            <a:xfrm>
              <a:off x="72390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3259AE-5DA5-716D-F3DE-A73C9D2056DC}"/>
                </a:ext>
              </a:extLst>
            </p:cNvPr>
            <p:cNvSpPr/>
            <p:nvPr/>
          </p:nvSpPr>
          <p:spPr>
            <a:xfrm>
              <a:off x="82042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02645E-7C78-301E-165F-4D348EA42044}"/>
                </a:ext>
              </a:extLst>
            </p:cNvPr>
            <p:cNvSpPr/>
            <p:nvPr/>
          </p:nvSpPr>
          <p:spPr>
            <a:xfrm>
              <a:off x="91694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BC1D9F-6FAE-1DD5-0509-0FCA90CF1963}"/>
                </a:ext>
              </a:extLst>
            </p:cNvPr>
            <p:cNvSpPr/>
            <p:nvPr/>
          </p:nvSpPr>
          <p:spPr>
            <a:xfrm>
              <a:off x="101981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D0268-B7F2-9C99-1E0A-EE9403F49C15}"/>
              </a:ext>
            </a:extLst>
          </p:cNvPr>
          <p:cNvSpPr/>
          <p:nvPr/>
        </p:nvSpPr>
        <p:spPr>
          <a:xfrm>
            <a:off x="10604499" y="1906587"/>
            <a:ext cx="233193" cy="746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9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AD12-90B1-3C1A-60E9-78B8E673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Strengths &amp; Innovations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09AA1C-393B-8A1B-E27A-C0183C9C18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AC9D-128D-5EAA-5E23-3C8876D4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82</a:t>
            </a:fld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 descr="Lightbulb and gear with solid fill">
            <a:extLst>
              <a:ext uri="{FF2B5EF4-FFF2-40B4-BE49-F238E27FC236}">
                <a16:creationId xmlns:a16="http://schemas.microsoft.com/office/drawing/2014/main" id="{D5261D2D-71CE-17D4-9741-A04FFFCBF336}"/>
              </a:ext>
            </a:extLst>
          </p:cNvPr>
          <p:cNvSpPr/>
          <p:nvPr/>
        </p:nvSpPr>
        <p:spPr>
          <a:xfrm>
            <a:off x="644563" y="365125"/>
            <a:ext cx="1098176" cy="106378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EF7ACB-B2D5-017B-5489-1AC98CECD241}"/>
              </a:ext>
            </a:extLst>
          </p:cNvPr>
          <p:cNvGrpSpPr/>
          <p:nvPr/>
        </p:nvGrpSpPr>
        <p:grpSpPr>
          <a:xfrm>
            <a:off x="5783093" y="1968500"/>
            <a:ext cx="4711700" cy="622300"/>
            <a:chOff x="6299200" y="1930400"/>
            <a:chExt cx="4711700" cy="6223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98BB36-AE30-9D85-FF7D-FD133C484DA8}"/>
                </a:ext>
              </a:extLst>
            </p:cNvPr>
            <p:cNvSpPr/>
            <p:nvPr/>
          </p:nvSpPr>
          <p:spPr>
            <a:xfrm>
              <a:off x="62992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31ADB28-9503-AAE0-C1A6-C07F1DB6F99A}"/>
                </a:ext>
              </a:extLst>
            </p:cNvPr>
            <p:cNvSpPr/>
            <p:nvPr/>
          </p:nvSpPr>
          <p:spPr>
            <a:xfrm>
              <a:off x="7239000" y="1930400"/>
              <a:ext cx="812800" cy="622300"/>
            </a:xfrm>
            <a:prstGeom prst="roundRect">
              <a:avLst/>
            </a:prstGeom>
            <a:solidFill>
              <a:srgbClr val="94B6D2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3259AE-5DA5-716D-F3DE-A73C9D2056DC}"/>
                </a:ext>
              </a:extLst>
            </p:cNvPr>
            <p:cNvSpPr/>
            <p:nvPr/>
          </p:nvSpPr>
          <p:spPr>
            <a:xfrm>
              <a:off x="82042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02645E-7C78-301E-165F-4D348EA42044}"/>
                </a:ext>
              </a:extLst>
            </p:cNvPr>
            <p:cNvSpPr/>
            <p:nvPr/>
          </p:nvSpPr>
          <p:spPr>
            <a:xfrm>
              <a:off x="9169400" y="1930400"/>
              <a:ext cx="812800" cy="622300"/>
            </a:xfrm>
            <a:prstGeom prst="roundRect">
              <a:avLst/>
            </a:prstGeom>
            <a:solidFill>
              <a:srgbClr val="94B6D2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BC1D9F-6FAE-1DD5-0509-0FCA90CF1963}"/>
                </a:ext>
              </a:extLst>
            </p:cNvPr>
            <p:cNvSpPr/>
            <p:nvPr/>
          </p:nvSpPr>
          <p:spPr>
            <a:xfrm>
              <a:off x="10198100" y="1930400"/>
              <a:ext cx="812800" cy="622300"/>
            </a:xfrm>
            <a:prstGeom prst="roundRect">
              <a:avLst/>
            </a:prstGeom>
            <a:solidFill>
              <a:srgbClr val="94B6D2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7102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AD12-90B1-3C1A-60E9-78B8E673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Strengths &amp; Innovations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09AA1C-393B-8A1B-E27A-C0183C9C18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AC9D-128D-5EAA-5E23-3C8876D4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83</a:t>
            </a:fld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 descr="Lightbulb and gear with solid fill">
            <a:extLst>
              <a:ext uri="{FF2B5EF4-FFF2-40B4-BE49-F238E27FC236}">
                <a16:creationId xmlns:a16="http://schemas.microsoft.com/office/drawing/2014/main" id="{D5261D2D-71CE-17D4-9741-A04FFFCBF336}"/>
              </a:ext>
            </a:extLst>
          </p:cNvPr>
          <p:cNvSpPr/>
          <p:nvPr/>
        </p:nvSpPr>
        <p:spPr>
          <a:xfrm>
            <a:off x="644563" y="365125"/>
            <a:ext cx="1098176" cy="106378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EF7ACB-B2D5-017B-5489-1AC98CECD241}"/>
              </a:ext>
            </a:extLst>
          </p:cNvPr>
          <p:cNvGrpSpPr/>
          <p:nvPr/>
        </p:nvGrpSpPr>
        <p:grpSpPr>
          <a:xfrm>
            <a:off x="5783093" y="1825625"/>
            <a:ext cx="5655014" cy="765175"/>
            <a:chOff x="6299200" y="1787525"/>
            <a:chExt cx="5655014" cy="76517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98BB36-AE30-9D85-FF7D-FD133C484DA8}"/>
                </a:ext>
              </a:extLst>
            </p:cNvPr>
            <p:cNvSpPr/>
            <p:nvPr/>
          </p:nvSpPr>
          <p:spPr>
            <a:xfrm>
              <a:off x="62992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31ADB28-9503-AAE0-C1A6-C07F1DB6F99A}"/>
                </a:ext>
              </a:extLst>
            </p:cNvPr>
            <p:cNvSpPr/>
            <p:nvPr/>
          </p:nvSpPr>
          <p:spPr>
            <a:xfrm>
              <a:off x="7239000" y="1930400"/>
              <a:ext cx="812800" cy="622300"/>
            </a:xfrm>
            <a:prstGeom prst="roundRect">
              <a:avLst/>
            </a:prstGeom>
            <a:solidFill>
              <a:srgbClr val="94B6D2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3259AE-5DA5-716D-F3DE-A73C9D2056DC}"/>
                </a:ext>
              </a:extLst>
            </p:cNvPr>
            <p:cNvSpPr/>
            <p:nvPr/>
          </p:nvSpPr>
          <p:spPr>
            <a:xfrm>
              <a:off x="8204200" y="1930400"/>
              <a:ext cx="812800" cy="62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02645E-7C78-301E-165F-4D348EA42044}"/>
                </a:ext>
              </a:extLst>
            </p:cNvPr>
            <p:cNvSpPr/>
            <p:nvPr/>
          </p:nvSpPr>
          <p:spPr>
            <a:xfrm>
              <a:off x="9169400" y="1930400"/>
              <a:ext cx="812800" cy="622300"/>
            </a:xfrm>
            <a:prstGeom prst="roundRect">
              <a:avLst/>
            </a:prstGeom>
            <a:solidFill>
              <a:srgbClr val="94B6D2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BC1D9F-6FAE-1DD5-0509-0FCA90CF1963}"/>
                </a:ext>
              </a:extLst>
            </p:cNvPr>
            <p:cNvSpPr/>
            <p:nvPr/>
          </p:nvSpPr>
          <p:spPr>
            <a:xfrm>
              <a:off x="10198100" y="1930400"/>
              <a:ext cx="812800" cy="622300"/>
            </a:xfrm>
            <a:prstGeom prst="roundRect">
              <a:avLst/>
            </a:prstGeom>
            <a:solidFill>
              <a:srgbClr val="94B6D2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E43662-891B-5F2B-4747-A15FB6DD855B}"/>
                </a:ext>
              </a:extLst>
            </p:cNvPr>
            <p:cNvSpPr txBox="1"/>
            <p:nvPr/>
          </p:nvSpPr>
          <p:spPr>
            <a:xfrm>
              <a:off x="11096287" y="1787525"/>
              <a:ext cx="857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. . .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233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09AA1C-393B-8A1B-E27A-C0183C9C1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168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AC9D-128D-5EAA-5E23-3C8876D4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84</a:t>
            </a:fld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39E7A8-9F17-D994-2E16-43838AE20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Strengths &amp; Innovations</a:t>
            </a:r>
          </a:p>
        </p:txBody>
      </p:sp>
      <p:sp>
        <p:nvSpPr>
          <p:cNvPr id="8" name="Rectangle 7" descr="Lightbulb and gear with solid fill">
            <a:extLst>
              <a:ext uri="{FF2B5EF4-FFF2-40B4-BE49-F238E27FC236}">
                <a16:creationId xmlns:a16="http://schemas.microsoft.com/office/drawing/2014/main" id="{3789E514-12D5-9336-5E1F-1D9B7ED8E049}"/>
              </a:ext>
            </a:extLst>
          </p:cNvPr>
          <p:cNvSpPr/>
          <p:nvPr/>
        </p:nvSpPr>
        <p:spPr>
          <a:xfrm>
            <a:off x="644563" y="365125"/>
            <a:ext cx="1098176" cy="106378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0" name="Picture 2" descr="Frontiers | Representational similarity analysis - connecting the branches  of systems neuroscience">
            <a:extLst>
              <a:ext uri="{FF2B5EF4-FFF2-40B4-BE49-F238E27FC236}">
                <a16:creationId xmlns:a16="http://schemas.microsoft.com/office/drawing/2014/main" id="{DB9C1700-8323-FC80-59CF-A4EE2FABB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77" b="44558" l="3387" r="51364">
                        <a14:foregroundMark x1="13264" y1="43112" x2="33490" y2="43282"/>
                        <a14:foregroundMark x1="33490" y1="43282" x2="48918" y2="30272"/>
                        <a14:foregroundMark x1="48918" y1="30272" x2="49389" y2="11480"/>
                        <a14:foregroundMark x1="49389" y1="11480" x2="28128" y2="10629"/>
                        <a14:foregroundMark x1="28128" y1="10629" x2="14017" y2="28401"/>
                        <a14:foregroundMark x1="14017" y1="28401" x2="37817" y2="42262"/>
                        <a14:foregroundMark x1="37817" y1="42262" x2="40263" y2="22194"/>
                        <a14:foregroundMark x1="40263" y1="22194" x2="21261" y2="25255"/>
                        <a14:foregroundMark x1="21261" y1="25255" x2="30386" y2="23895"/>
                        <a14:foregroundMark x1="13076" y1="44048" x2="34995" y2="43878"/>
                        <a14:foregroundMark x1="34995" y1="43878" x2="50329" y2="29252"/>
                        <a14:foregroundMark x1="50329" y1="29252" x2="51552" y2="9184"/>
                        <a14:foregroundMark x1="13923" y1="10544" x2="13923" y2="10544"/>
                        <a14:foregroundMark x1="20602" y1="14541" x2="12512" y2="9864"/>
                        <a14:foregroundMark x1="15710" y1="16156" x2="16933" y2="14881"/>
                        <a14:foregroundMark x1="14958" y1="11905" x2="9784" y2="16241"/>
                        <a14:foregroundMark x1="13170" y1="15476" x2="10066" y2="10884"/>
                        <a14:foregroundMark x1="10818" y1="44558" x2="10818" y2="44558"/>
                        <a14:foregroundMark x1="18532" y1="10119" x2="11007" y2="9269"/>
                        <a14:foregroundMark x1="3481" y1="42772" x2="3387" y2="19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44984" b="52900"/>
          <a:stretch/>
        </p:blipFill>
        <p:spPr bwMode="auto">
          <a:xfrm>
            <a:off x="7647940" y="1646238"/>
            <a:ext cx="2772410" cy="262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5783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09AA1C-393B-8A1B-E27A-C0183C9C1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3585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AC9D-128D-5EAA-5E23-3C8876D4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85</a:t>
            </a:fld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CC7063-E021-4B7B-C978-7A67D0EE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Strengths &amp; Innovations</a:t>
            </a:r>
          </a:p>
        </p:txBody>
      </p:sp>
      <p:sp>
        <p:nvSpPr>
          <p:cNvPr id="8" name="Rectangle 7" descr="Lightbulb and gear with solid fill">
            <a:extLst>
              <a:ext uri="{FF2B5EF4-FFF2-40B4-BE49-F238E27FC236}">
                <a16:creationId xmlns:a16="http://schemas.microsoft.com/office/drawing/2014/main" id="{B7E6E268-966B-193B-2DC6-845548797B03}"/>
              </a:ext>
            </a:extLst>
          </p:cNvPr>
          <p:cNvSpPr/>
          <p:nvPr/>
        </p:nvSpPr>
        <p:spPr>
          <a:xfrm>
            <a:off x="644563" y="365125"/>
            <a:ext cx="1098176" cy="106378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474177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09AA1C-393B-8A1B-E27A-C0183C9C1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8336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AC9D-128D-5EAA-5E23-3C8876D4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86</a:t>
            </a:fld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47C8F8-F02A-EAFB-215F-BF880167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Strengths &amp; Innovations</a:t>
            </a:r>
          </a:p>
        </p:txBody>
      </p:sp>
      <p:sp>
        <p:nvSpPr>
          <p:cNvPr id="8" name="Rectangle 7" descr="Lightbulb and gear with solid fill">
            <a:extLst>
              <a:ext uri="{FF2B5EF4-FFF2-40B4-BE49-F238E27FC236}">
                <a16:creationId xmlns:a16="http://schemas.microsoft.com/office/drawing/2014/main" id="{4337DA0C-F3B3-8E03-F3EF-5C395CFF54D5}"/>
              </a:ext>
            </a:extLst>
          </p:cNvPr>
          <p:cNvSpPr/>
          <p:nvPr/>
        </p:nvSpPr>
        <p:spPr>
          <a:xfrm>
            <a:off x="644563" y="365125"/>
            <a:ext cx="1098176" cy="106378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6A341A-4CEB-728B-D86D-CBCA7C5BE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1878" y="4387123"/>
            <a:ext cx="987517" cy="1001390"/>
          </a:xfrm>
          <a:prstGeom prst="rect">
            <a:avLst/>
          </a:prstGeom>
          <a:ln>
            <a:noFill/>
          </a:ln>
          <a:effectLst>
            <a:glow rad="50800">
              <a:srgbClr val="FF0000">
                <a:alpha val="40000"/>
              </a:srgbClr>
            </a:glow>
          </a:effectLst>
        </p:spPr>
      </p:pic>
      <p:pic>
        <p:nvPicPr>
          <p:cNvPr id="10" name="Picture 2" descr="The sample time course of the raw signal within the IFG region of... |  Download Scientific Diagram">
            <a:extLst>
              <a:ext uri="{FF2B5EF4-FFF2-40B4-BE49-F238E27FC236}">
                <a16:creationId xmlns:a16="http://schemas.microsoft.com/office/drawing/2014/main" id="{B1E5382C-39F4-FB22-B0B8-D95C4484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3781" r="6193" b="4467"/>
          <a:stretch/>
        </p:blipFill>
        <p:spPr bwMode="auto">
          <a:xfrm>
            <a:off x="8051800" y="4387123"/>
            <a:ext cx="1909870" cy="114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7C374-D46D-9E1E-0E22-258C12BFD0BF}"/>
              </a:ext>
            </a:extLst>
          </p:cNvPr>
          <p:cNvGrpSpPr/>
          <p:nvPr/>
        </p:nvGrpSpPr>
        <p:grpSpPr>
          <a:xfrm>
            <a:off x="9948387" y="3730550"/>
            <a:ext cx="1782090" cy="1657963"/>
            <a:chOff x="1794785" y="3597959"/>
            <a:chExt cx="1782090" cy="16579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E2F490-2AA2-9A2D-0E8E-C8513ABEA94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794785" y="3597959"/>
              <a:ext cx="1782090" cy="1657963"/>
              <a:chOff x="7904195" y="3711841"/>
              <a:chExt cx="2431617" cy="2377058"/>
            </a:xfrm>
          </p:grpSpPr>
          <p:pic>
            <p:nvPicPr>
              <p:cNvPr id="31" name="Graphic 30" descr="Sound Medium with solid fill">
                <a:extLst>
                  <a:ext uri="{FF2B5EF4-FFF2-40B4-BE49-F238E27FC236}">
                    <a16:creationId xmlns:a16="http://schemas.microsoft.com/office/drawing/2014/main" id="{FEF2687D-EC94-D41A-8C0E-52AA0D38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183745" y="4446810"/>
                <a:ext cx="1642089" cy="1642089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70ACD3A-13E8-DB12-5552-2492E5EB4FB2}"/>
                  </a:ext>
                </a:extLst>
              </p:cNvPr>
              <p:cNvGrpSpPr/>
              <p:nvPr/>
            </p:nvGrpSpPr>
            <p:grpSpPr>
              <a:xfrm>
                <a:off x="7904195" y="3711841"/>
                <a:ext cx="2431617" cy="2265291"/>
                <a:chOff x="7904195" y="3711841"/>
                <a:chExt cx="2431617" cy="226529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F514A61-FA1C-EE0C-A1E6-0249077BFE78}"/>
                    </a:ext>
                  </a:extLst>
                </p:cNvPr>
                <p:cNvSpPr/>
                <p:nvPr/>
              </p:nvSpPr>
              <p:spPr>
                <a:xfrm>
                  <a:off x="8287720" y="4567597"/>
                  <a:ext cx="938675" cy="1409535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" name="Graphic 33" descr="Radio microphone with solid fill">
                  <a:extLst>
                    <a:ext uri="{FF2B5EF4-FFF2-40B4-BE49-F238E27FC236}">
                      <a16:creationId xmlns:a16="http://schemas.microsoft.com/office/drawing/2014/main" id="{284BF947-1702-3386-1DD9-3DBB1A94A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583338" y="4904232"/>
                  <a:ext cx="734056" cy="859987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A69A63C6-8151-E7D3-F224-426AF70C4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350" t="61628" r="4634" b="11626"/>
                <a:stretch/>
              </p:blipFill>
              <p:spPr bwMode="auto">
                <a:xfrm>
                  <a:off x="8473519" y="3711841"/>
                  <a:ext cx="1862293" cy="997290"/>
                </a:xfrm>
                <a:prstGeom prst="cloudCallout">
                  <a:avLst/>
                </a:prstGeom>
                <a:noFill/>
                <a:ln w="28575">
                  <a:noFill/>
                </a:ln>
              </p:spPr>
            </p:pic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00BA070-45C6-AC52-EC1E-A7BA5F5D1AAC}"/>
                    </a:ext>
                  </a:extLst>
                </p:cNvPr>
                <p:cNvSpPr/>
                <p:nvPr/>
              </p:nvSpPr>
              <p:spPr>
                <a:xfrm>
                  <a:off x="8119767" y="4512646"/>
                  <a:ext cx="838254" cy="78317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Graphic 36" descr="Head with gears with solid fill">
                  <a:extLst>
                    <a:ext uri="{FF2B5EF4-FFF2-40B4-BE49-F238E27FC236}">
                      <a16:creationId xmlns:a16="http://schemas.microsoft.com/office/drawing/2014/main" id="{25E1640B-684C-3806-BC9F-9E2E68868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4195" y="4364533"/>
                  <a:ext cx="1399686" cy="1399686"/>
                </a:xfrm>
                <a:prstGeom prst="rect">
                  <a:avLst/>
                </a:prstGeom>
              </p:spPr>
            </p:pic>
          </p:grp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74266EB-4BCA-9B54-542E-BCF68305D4A9}"/>
                </a:ext>
              </a:extLst>
            </p:cNvPr>
            <p:cNvSpPr/>
            <p:nvPr/>
          </p:nvSpPr>
          <p:spPr>
            <a:xfrm>
              <a:off x="2864667" y="4136709"/>
              <a:ext cx="530775" cy="5206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995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09AA1C-393B-8A1B-E27A-C0183C9C1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514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AC9D-128D-5EAA-5E23-3C8876D4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87</a:t>
            </a:fld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7545B0-3933-89AB-3962-55D8045A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Strengths &amp; Innovations</a:t>
            </a:r>
          </a:p>
        </p:txBody>
      </p:sp>
      <p:sp>
        <p:nvSpPr>
          <p:cNvPr id="10" name="Rectangle 9" descr="Lightbulb and gear with solid fill">
            <a:extLst>
              <a:ext uri="{FF2B5EF4-FFF2-40B4-BE49-F238E27FC236}">
                <a16:creationId xmlns:a16="http://schemas.microsoft.com/office/drawing/2014/main" id="{9693BA10-4E19-12A4-390E-6888036B1DB4}"/>
              </a:ext>
            </a:extLst>
          </p:cNvPr>
          <p:cNvSpPr/>
          <p:nvPr/>
        </p:nvSpPr>
        <p:spPr>
          <a:xfrm>
            <a:off x="644563" y="365125"/>
            <a:ext cx="1098176" cy="106378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816369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5827-F5E0-7E23-293A-0BBBDE67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  Future Directions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3240AC-80EB-B1E2-E2DA-71E62E7FF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5687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F170E-B63B-AFB3-AAF2-21033E97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88</a:t>
            </a:fld>
            <a:endParaRPr lang="en-US"/>
          </a:p>
        </p:txBody>
      </p:sp>
      <p:sp>
        <p:nvSpPr>
          <p:cNvPr id="3" name="Rectangle 2" descr="End with solid fill">
            <a:extLst>
              <a:ext uri="{FF2B5EF4-FFF2-40B4-BE49-F238E27FC236}">
                <a16:creationId xmlns:a16="http://schemas.microsoft.com/office/drawing/2014/main" id="{52309543-4673-8FEF-5CE3-E1F20311E53C}"/>
              </a:ext>
            </a:extLst>
          </p:cNvPr>
          <p:cNvSpPr/>
          <p:nvPr/>
        </p:nvSpPr>
        <p:spPr>
          <a:xfrm>
            <a:off x="838200" y="559919"/>
            <a:ext cx="1084745" cy="935973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04482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3240AC-80EB-B1E2-E2DA-71E62E7FF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0085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F170E-B63B-AFB3-AAF2-21033E97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89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095554-F83A-EFD5-284C-AC4AB59E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  Future Directions</a:t>
            </a:r>
          </a:p>
        </p:txBody>
      </p:sp>
      <p:sp>
        <p:nvSpPr>
          <p:cNvPr id="8" name="Rectangle 7" descr="End with solid fill">
            <a:extLst>
              <a:ext uri="{FF2B5EF4-FFF2-40B4-BE49-F238E27FC236}">
                <a16:creationId xmlns:a16="http://schemas.microsoft.com/office/drawing/2014/main" id="{094F3001-6B6B-F515-8D9C-6F2D4B06DF93}"/>
              </a:ext>
            </a:extLst>
          </p:cNvPr>
          <p:cNvSpPr/>
          <p:nvPr/>
        </p:nvSpPr>
        <p:spPr>
          <a:xfrm>
            <a:off x="838200" y="559919"/>
            <a:ext cx="1084745" cy="935973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9538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67865647-79E1-0A6D-3F51-73B4D10194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964295" y="113084"/>
            <a:ext cx="8102286" cy="423708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F20B4F4-C30D-22A6-2A8B-D727DFD1C0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00060" y="2516020"/>
            <a:ext cx="8096190" cy="4243184"/>
          </a:xfrm>
          <a:prstGeom prst="rect">
            <a:avLst/>
          </a:prstGeom>
        </p:spPr>
      </p:pic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15267E4-6BE2-8515-5D08-AE0C5B51D1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07" b="95547" l="0" r="98438">
                        <a14:foregroundMark x1="19375" y1="80162" x2="5313" y2="77733"/>
                        <a14:foregroundMark x1="5313" y1="77733" x2="2813" y2="89879"/>
                        <a14:foregroundMark x1="2813" y1="89879" x2="32813" y2="97166"/>
                        <a14:foregroundMark x1="32813" y1="97166" x2="87813" y2="93117"/>
                        <a14:foregroundMark x1="87813" y1="93117" x2="93125" y2="81377"/>
                        <a14:foregroundMark x1="93125" y1="81377" x2="72813" y2="68016"/>
                        <a14:foregroundMark x1="72813" y1="68016" x2="57188" y2="10931"/>
                        <a14:foregroundMark x1="57188" y1="10931" x2="47813" y2="8907"/>
                        <a14:foregroundMark x1="47813" y1="8907" x2="45313" y2="10121"/>
                        <a14:foregroundMark x1="14063" y1="66802" x2="2813" y2="68016"/>
                        <a14:foregroundMark x1="2813" y1="68016" x2="0" y2="70445"/>
                        <a14:foregroundMark x1="2188" y1="94737" x2="20938" y2="94737"/>
                        <a14:foregroundMark x1="20938" y1="94737" x2="46563" y2="89879"/>
                        <a14:foregroundMark x1="46563" y1="89879" x2="79063" y2="97571"/>
                        <a14:foregroundMark x1="79063" y1="97571" x2="96563" y2="95547"/>
                        <a14:foregroundMark x1="96563" y1="95547" x2="98438" y2="88259"/>
                        <a14:foregroundMark x1="93438" y1="91093" x2="64375" y2="92308"/>
                        <a14:foregroundMark x1="64375" y1="92308" x2="62813" y2="90688"/>
                        <a14:foregroundMark x1="89375" y1="91093" x2="96563" y2="91498"/>
                        <a14:foregroundMark x1="92188" y1="70445" x2="80313" y2="45344"/>
                        <a14:foregroundMark x1="80313" y1="45344" x2="71875" y2="46964"/>
                        <a14:foregroundMark x1="71875" y1="46964" x2="67813" y2="57085"/>
                        <a14:foregroundMark x1="67813" y1="57085" x2="92188" y2="68421"/>
                        <a14:foregroundMark x1="29375" y1="71660" x2="35313" y2="55870"/>
                        <a14:foregroundMark x1="35313" y1="55870" x2="50313" y2="53036"/>
                        <a14:foregroundMark x1="50313" y1="53036" x2="55937" y2="58704"/>
                        <a14:foregroundMark x1="44375" y1="25911" x2="42188" y2="21053"/>
                        <a14:foregroundMark x1="41563" y1="21457" x2="41563" y2="21457"/>
                        <a14:foregroundMark x1="41563" y1="24696" x2="41563" y2="24696"/>
                        <a14:foregroundMark x1="42813" y1="32389" x2="41250" y2="17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5545366"/>
            <a:ext cx="1372631" cy="1312634"/>
          </a:xfrm>
          <a:prstGeom prst="rect">
            <a:avLst/>
          </a:prstGeom>
        </p:spPr>
      </p:pic>
      <p:pic>
        <p:nvPicPr>
          <p:cNvPr id="12" name="Picture 11" descr="A jar of berries&#10;&#10;Description automatically generated with low confidence">
            <a:extLst>
              <a:ext uri="{FF2B5EF4-FFF2-40B4-BE49-F238E27FC236}">
                <a16:creationId xmlns:a16="http://schemas.microsoft.com/office/drawing/2014/main" id="{4CF891E8-FD3B-66E8-1BC1-4B11F3EA94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4250" y1="12100" x2="57200" y2="11350"/>
                        <a14:foregroundMark x1="57200" y1="11350" x2="68200" y2="12700"/>
                        <a14:foregroundMark x1="32350" y1="11850" x2="32350" y2="11850"/>
                        <a14:foregroundMark x1="31100" y1="12100" x2="31100" y2="12100"/>
                        <a14:foregroundMark x1="29050" y1="70000" x2="29050" y2="70000"/>
                        <a14:foregroundMark x1="29650" y1="67100" x2="29650" y2="67100"/>
                        <a14:foregroundMark x1="29650" y1="65200" x2="30050" y2="73750"/>
                        <a14:foregroundMark x1="43200" y1="85000" x2="40300" y2="85600"/>
                        <a14:backgroundMark x1="31550" y1="88100" x2="39550" y2="89150"/>
                        <a14:backgroundMark x1="39550" y1="89150" x2="66400" y2="87950"/>
                        <a14:backgroundMark x1="66400" y1="87950" x2="67350" y2="8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5997" t="7336" r="27670" b="7336"/>
          <a:stretch/>
        </p:blipFill>
        <p:spPr>
          <a:xfrm>
            <a:off x="1170602" y="4927489"/>
            <a:ext cx="513403" cy="1171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8BC74C-588B-8F09-2B1D-C0222A07CC1E}"/>
              </a:ext>
            </a:extLst>
          </p:cNvPr>
          <p:cNvGrpSpPr>
            <a:grpSpLocks noChangeAspect="1"/>
          </p:cNvGrpSpPr>
          <p:nvPr/>
        </p:nvGrpSpPr>
        <p:grpSpPr>
          <a:xfrm>
            <a:off x="1495912" y="5965492"/>
            <a:ext cx="1248896" cy="772977"/>
            <a:chOff x="163138" y="590979"/>
            <a:chExt cx="7911346" cy="3952278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4A60797D-6E04-B83D-7838-CCCF71FD2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26030" y1="88186" x2="26030" y2="88186"/>
                          <a14:foregroundMark x1="71723" y1="89185" x2="71723" y2="89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11482" t="24633" r="10748" b="6326"/>
            <a:stretch/>
          </p:blipFill>
          <p:spPr>
            <a:xfrm>
              <a:off x="163138" y="590979"/>
              <a:ext cx="7911346" cy="3952278"/>
            </a:xfrm>
            <a:prstGeom prst="rect">
              <a:avLst/>
            </a:prstGeom>
          </p:spPr>
        </p:pic>
        <p:pic>
          <p:nvPicPr>
            <p:cNvPr id="18" name="Picture 17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3C554330-ED63-48B5-1CC6-8A82CB06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067301" y="1685925"/>
              <a:ext cx="2562226" cy="2457451"/>
            </a:xfrm>
            <a:prstGeom prst="flowChartConnector">
              <a:avLst/>
            </a:prstGeom>
          </p:spPr>
        </p:pic>
        <p:pic>
          <p:nvPicPr>
            <p:cNvPr id="19" name="Picture 18" descr="A picture containing outdoor, ground, grass, mammal&#10;&#10;Description automatically generated">
              <a:extLst>
                <a:ext uri="{FF2B5EF4-FFF2-40B4-BE49-F238E27FC236}">
                  <a16:creationId xmlns:a16="http://schemas.microsoft.com/office/drawing/2014/main" id="{8EBC177D-2607-6ADC-246E-60E20A0A6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89379" y="1685925"/>
              <a:ext cx="2562226" cy="2457451"/>
            </a:xfrm>
            <a:prstGeom prst="flowChartConnector">
              <a:avLst/>
            </a:prstGeom>
          </p:spPr>
        </p:pic>
      </p:grpSp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12D6C5BD-B951-BD89-7A15-50D63989C1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0602" y="604427"/>
            <a:ext cx="5253992" cy="5253992"/>
          </a:xfrm>
          <a:prstGeom prst="rect">
            <a:avLst/>
          </a:prstGeom>
        </p:spPr>
      </p:pic>
      <p:pic>
        <p:nvPicPr>
          <p:cNvPr id="87" name="Graphic 86" descr="User with solid fill">
            <a:extLst>
              <a:ext uri="{FF2B5EF4-FFF2-40B4-BE49-F238E27FC236}">
                <a16:creationId xmlns:a16="http://schemas.microsoft.com/office/drawing/2014/main" id="{FABFF692-0123-4AD8-072C-09FCAB87E3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96000" y="638576"/>
            <a:ext cx="5253992" cy="525399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BEA9031-B6B1-45E8-94C1-D3C35EB762C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812376" y="2094627"/>
            <a:ext cx="2567248" cy="2668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40CCA-C521-9648-1811-8820DA59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7C34C-4486-4AD1-8FB4-CBF5811D22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3240AC-80EB-B1E2-E2DA-71E62E7FF7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F170E-B63B-AFB3-AAF2-21033E97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90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34A632-1012-9ED2-50D3-C55E996E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  Future Directions</a:t>
            </a:r>
          </a:p>
        </p:txBody>
      </p:sp>
      <p:sp>
        <p:nvSpPr>
          <p:cNvPr id="8" name="Rectangle 7" descr="End with solid fill">
            <a:extLst>
              <a:ext uri="{FF2B5EF4-FFF2-40B4-BE49-F238E27FC236}">
                <a16:creationId xmlns:a16="http://schemas.microsoft.com/office/drawing/2014/main" id="{EE644856-7471-E5E7-C09B-1EA052B45434}"/>
              </a:ext>
            </a:extLst>
          </p:cNvPr>
          <p:cNvSpPr/>
          <p:nvPr/>
        </p:nvSpPr>
        <p:spPr>
          <a:xfrm>
            <a:off x="838200" y="559919"/>
            <a:ext cx="1084745" cy="935973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288838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85B9-44DB-EF20-4CF1-A4800A51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8280"/>
            <a:ext cx="12191999" cy="2981439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accent5">
                    <a:lumMod val="50000"/>
                  </a:schemeClr>
                </a:solidFill>
              </a:rPr>
              <a:t>That’s the presentation.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E1134-8820-6C45-F83C-50730F9C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75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38437-FC3E-4A29-F5AF-37505A33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2324" y="6492875"/>
            <a:ext cx="2743200" cy="365125"/>
          </a:xfrm>
        </p:spPr>
        <p:txBody>
          <a:bodyPr/>
          <a:lstStyle/>
          <a:p>
            <a:fld id="{9D3D01F0-E2BD-439E-9274-EB25C547774E}" type="slidenum">
              <a:rPr lang="en-US" smtClean="0"/>
              <a:t>92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F5C63C-95DA-8873-A894-C0C56FD7B257}"/>
              </a:ext>
            </a:extLst>
          </p:cNvPr>
          <p:cNvGrpSpPr>
            <a:grpSpLocks noChangeAspect="1"/>
          </p:cNvGrpSpPr>
          <p:nvPr/>
        </p:nvGrpSpPr>
        <p:grpSpPr>
          <a:xfrm>
            <a:off x="246476" y="493485"/>
            <a:ext cx="6710047" cy="5871029"/>
            <a:chOff x="243700" y="555625"/>
            <a:chExt cx="7203036" cy="6302375"/>
          </a:xfrm>
        </p:grpSpPr>
        <p:pic>
          <p:nvPicPr>
            <p:cNvPr id="10" name="Picture 9" descr="A person looking to the side&#10;&#10;Description automatically generated with low confidence">
              <a:extLst>
                <a:ext uri="{FF2B5EF4-FFF2-40B4-BE49-F238E27FC236}">
                  <a16:creationId xmlns:a16="http://schemas.microsoft.com/office/drawing/2014/main" id="{043C627E-ED33-CF50-76C0-EFC9C32B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76" y="6278337"/>
              <a:ext cx="380346" cy="375356"/>
            </a:xfrm>
            <a:prstGeom prst="rect">
              <a:avLst/>
            </a:prstGeom>
          </p:spPr>
        </p:pic>
        <p:pic>
          <p:nvPicPr>
            <p:cNvPr id="12" name="Picture 11" descr="A person with white hair&#10;&#10;Description automatically generated with low confidence">
              <a:extLst>
                <a:ext uri="{FF2B5EF4-FFF2-40B4-BE49-F238E27FC236}">
                  <a16:creationId xmlns:a16="http://schemas.microsoft.com/office/drawing/2014/main" id="{30100302-5DEE-5779-4353-8ECB87D67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6" y="2095462"/>
              <a:ext cx="383129" cy="383129"/>
            </a:xfrm>
            <a:prstGeom prst="rect">
              <a:avLst/>
            </a:prstGeom>
          </p:spPr>
        </p:pic>
        <p:pic>
          <p:nvPicPr>
            <p:cNvPr id="14" name="Picture 1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13523AE2-C52A-D7C2-F46D-69F0E4C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6488" y="4003485"/>
              <a:ext cx="380346" cy="379318"/>
            </a:xfrm>
            <a:prstGeom prst="rect">
              <a:avLst/>
            </a:prstGeom>
          </p:spPr>
        </p:pic>
        <p:pic>
          <p:nvPicPr>
            <p:cNvPr id="16" name="Picture 15" descr="A person talking on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7FDCE56F-72FC-B587-CABE-B7E0471C6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7" y="1712333"/>
              <a:ext cx="383129" cy="383129"/>
            </a:xfrm>
            <a:prstGeom prst="rect">
              <a:avLst/>
            </a:prstGeom>
          </p:spPr>
        </p:pic>
        <p:pic>
          <p:nvPicPr>
            <p:cNvPr id="17" name="Picture 16" descr="A person talking on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1C7E2700-A180-922E-2AEA-408F6DFB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7" y="1329204"/>
              <a:ext cx="383129" cy="383129"/>
            </a:xfrm>
            <a:prstGeom prst="rect">
              <a:avLst/>
            </a:prstGeom>
          </p:spPr>
        </p:pic>
        <p:pic>
          <p:nvPicPr>
            <p:cNvPr id="18" name="Picture 17" descr="A person talking on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486E2201-0F5A-FB5E-C23F-2841148E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5" y="2478591"/>
              <a:ext cx="383129" cy="383129"/>
            </a:xfrm>
            <a:prstGeom prst="rect">
              <a:avLst/>
            </a:prstGeom>
          </p:spPr>
        </p:pic>
        <p:pic>
          <p:nvPicPr>
            <p:cNvPr id="19" name="Picture 18" descr="A person talking on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59F82956-9B30-6FC2-2A55-F3B5394E1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5" y="2857909"/>
              <a:ext cx="383129" cy="383129"/>
            </a:xfrm>
            <a:prstGeom prst="rect">
              <a:avLst/>
            </a:prstGeom>
          </p:spPr>
        </p:pic>
        <p:pic>
          <p:nvPicPr>
            <p:cNvPr id="20" name="Picture 19" descr="A person talking on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7609EDA5-4BF1-0887-270B-6910DAB9A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4" y="3241038"/>
              <a:ext cx="383129" cy="383129"/>
            </a:xfrm>
            <a:prstGeom prst="rect">
              <a:avLst/>
            </a:prstGeom>
          </p:spPr>
        </p:pic>
        <p:pic>
          <p:nvPicPr>
            <p:cNvPr id="21" name="Picture 20" descr="A person talking on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54AD44F4-CF00-411E-F522-9D5B18168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4" y="3620356"/>
              <a:ext cx="383129" cy="383129"/>
            </a:xfrm>
            <a:prstGeom prst="rect">
              <a:avLst/>
            </a:prstGeom>
          </p:spPr>
        </p:pic>
        <p:pic>
          <p:nvPicPr>
            <p:cNvPr id="22" name="Picture 21" descr="A person with white hair&#10;&#10;Description automatically generated with low confidence">
              <a:extLst>
                <a:ext uri="{FF2B5EF4-FFF2-40B4-BE49-F238E27FC236}">
                  <a16:creationId xmlns:a16="http://schemas.microsoft.com/office/drawing/2014/main" id="{73766B52-90D7-9B03-FA10-FF7FE6EE6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3" y="4385709"/>
              <a:ext cx="383129" cy="383129"/>
            </a:xfrm>
            <a:prstGeom prst="rect">
              <a:avLst/>
            </a:prstGeom>
          </p:spPr>
        </p:pic>
        <p:pic>
          <p:nvPicPr>
            <p:cNvPr id="23" name="Picture 22" descr="A person talking on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48E8912A-EAB5-768A-5348-45A6596E9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0" y="4765027"/>
              <a:ext cx="383129" cy="383129"/>
            </a:xfrm>
            <a:prstGeom prst="rect">
              <a:avLst/>
            </a:prstGeom>
          </p:spPr>
        </p:pic>
        <p:pic>
          <p:nvPicPr>
            <p:cNvPr id="24" name="Picture 2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8BC2C757-7319-A977-9C8E-C4B661EC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6485" y="5144345"/>
              <a:ext cx="380346" cy="379318"/>
            </a:xfrm>
            <a:prstGeom prst="rect">
              <a:avLst/>
            </a:prstGeom>
          </p:spPr>
        </p:pic>
        <p:pic>
          <p:nvPicPr>
            <p:cNvPr id="25" name="Picture 24" descr="A person with white hair&#10;&#10;Description automatically generated with low confidence">
              <a:extLst>
                <a:ext uri="{FF2B5EF4-FFF2-40B4-BE49-F238E27FC236}">
                  <a16:creationId xmlns:a16="http://schemas.microsoft.com/office/drawing/2014/main" id="{C41F5CB7-0B06-5545-4927-CB1D757E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3" y="5523512"/>
              <a:ext cx="383129" cy="383129"/>
            </a:xfrm>
            <a:prstGeom prst="rect">
              <a:avLst/>
            </a:prstGeom>
          </p:spPr>
        </p:pic>
        <p:pic>
          <p:nvPicPr>
            <p:cNvPr id="26" name="Picture 25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3C2FFD44-ABA9-BD83-EFE8-878628E50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6483" y="5899019"/>
              <a:ext cx="380346" cy="379318"/>
            </a:xfrm>
            <a:prstGeom prst="rect">
              <a:avLst/>
            </a:prstGeom>
          </p:spPr>
        </p:pic>
        <p:pic>
          <p:nvPicPr>
            <p:cNvPr id="27" name="Picture 26" descr="Chart, treemap chart&#10;&#10;Description automatically generated">
              <a:extLst>
                <a:ext uri="{FF2B5EF4-FFF2-40B4-BE49-F238E27FC236}">
                  <a16:creationId xmlns:a16="http://schemas.microsoft.com/office/drawing/2014/main" id="{FBFE2D54-7C7F-0030-02D7-E955068A7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11" t="8102" r="7193"/>
            <a:stretch/>
          </p:blipFill>
          <p:spPr>
            <a:xfrm>
              <a:off x="626836" y="555625"/>
              <a:ext cx="6819900" cy="6302375"/>
            </a:xfrm>
            <a:prstGeom prst="rect">
              <a:avLst/>
            </a:prstGeom>
          </p:spPr>
        </p:pic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83A072F0-CF61-2DB6-15F7-BDD9F44F74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/>
          <a:stretch/>
        </p:blipFill>
        <p:spPr>
          <a:xfrm>
            <a:off x="7313430" y="1563282"/>
            <a:ext cx="4665169" cy="3932574"/>
          </a:xfrm>
          <a:prstGeom prst="rect">
            <a:avLst/>
          </a:prstGeom>
        </p:spPr>
      </p:pic>
      <p:pic>
        <p:nvPicPr>
          <p:cNvPr id="33" name="Picture 32" descr="A person looking to the side&#10;&#10;Description automatically generated with low confidence">
            <a:extLst>
              <a:ext uri="{FF2B5EF4-FFF2-40B4-BE49-F238E27FC236}">
                <a16:creationId xmlns:a16="http://schemas.microsoft.com/office/drawing/2014/main" id="{1DB035FF-0D8E-4166-B8FB-6F31D9394D6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69" y="1190874"/>
            <a:ext cx="385205" cy="380152"/>
          </a:xfrm>
          <a:prstGeom prst="rect">
            <a:avLst/>
          </a:prstGeom>
        </p:spPr>
      </p:pic>
      <p:pic>
        <p:nvPicPr>
          <p:cNvPr id="34" name="Picture 33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B99B39F8-438A-662D-F79B-E3AB3A52A09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4069" y="1186861"/>
            <a:ext cx="385205" cy="384165"/>
          </a:xfrm>
          <a:prstGeom prst="rect">
            <a:avLst/>
          </a:prstGeom>
        </p:spPr>
      </p:pic>
      <p:pic>
        <p:nvPicPr>
          <p:cNvPr id="35" name="Picture 34" descr="A person looking to the side&#10;&#10;Description automatically generated with low confidence">
            <a:extLst>
              <a:ext uri="{FF2B5EF4-FFF2-40B4-BE49-F238E27FC236}">
                <a16:creationId xmlns:a16="http://schemas.microsoft.com/office/drawing/2014/main" id="{01137E41-1F67-74B4-65ED-A28107B87A0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74" y="1191474"/>
            <a:ext cx="385205" cy="380152"/>
          </a:xfrm>
          <a:prstGeom prst="rect">
            <a:avLst/>
          </a:prstGeom>
        </p:spPr>
      </p:pic>
      <p:pic>
        <p:nvPicPr>
          <p:cNvPr id="36" name="Picture 35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4841EB3C-974B-F157-B2DC-46AC116B2D2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01" y="1190874"/>
            <a:ext cx="385206" cy="382697"/>
          </a:xfrm>
          <a:prstGeom prst="rect">
            <a:avLst/>
          </a:prstGeom>
        </p:spPr>
      </p:pic>
      <p:pic>
        <p:nvPicPr>
          <p:cNvPr id="37" name="Picture 36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300045E7-9A7E-8329-AD89-4DD88D7C0B2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400" y="1193454"/>
            <a:ext cx="385206" cy="382697"/>
          </a:xfrm>
          <a:prstGeom prst="rect">
            <a:avLst/>
          </a:prstGeom>
        </p:spPr>
      </p:pic>
      <p:pic>
        <p:nvPicPr>
          <p:cNvPr id="38" name="Picture 37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A1A22298-BE5C-03AF-A512-A5367E237D9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65600" y="1190874"/>
            <a:ext cx="385205" cy="384165"/>
          </a:xfrm>
          <a:prstGeom prst="rect">
            <a:avLst/>
          </a:prstGeom>
        </p:spPr>
      </p:pic>
      <p:pic>
        <p:nvPicPr>
          <p:cNvPr id="39" name="Picture 38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AF57D36-805E-7857-6EC7-D21F2315E8F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27" y="1190874"/>
            <a:ext cx="385206" cy="382697"/>
          </a:xfrm>
          <a:prstGeom prst="rect">
            <a:avLst/>
          </a:prstGeom>
        </p:spPr>
      </p:pic>
      <p:pic>
        <p:nvPicPr>
          <p:cNvPr id="40" name="Picture 39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3D926145-6DAD-AF9F-34EE-65085D3C0F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726" y="1190874"/>
            <a:ext cx="385206" cy="38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71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760294BF-060F-769E-5DD4-7849B890D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7" y="1011558"/>
            <a:ext cx="5695093" cy="46070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0072-C6FB-9DD6-CE43-7D162307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01F0-E2BD-439E-9274-EB25C547774E}" type="slidenum">
              <a:rPr lang="en-US" smtClean="0"/>
              <a:t>93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79285A4-75BC-F753-16B7-5E4B68BF5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1555"/>
            <a:ext cx="5695097" cy="46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50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4974</TotalTime>
  <Words>3708</Words>
  <Application>Microsoft Office PowerPoint</Application>
  <PresentationFormat>Widescreen</PresentationFormat>
  <Paragraphs>718</Paragraphs>
  <Slides>93</Slides>
  <Notes>87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Arial Narrow</vt:lpstr>
      <vt:lpstr>Calibri</vt:lpstr>
      <vt:lpstr>Calibri Light</vt:lpstr>
      <vt:lpstr>Georgia</vt:lpstr>
      <vt:lpstr>Lato</vt:lpstr>
      <vt:lpstr>Office Theme</vt:lpstr>
      <vt:lpstr>Neural and Behavioral  Representations of Social  Ambiguity Among  Adolescents and Adults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F99 Phase Dissertation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K00 Phase Post-Doc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            Limitations, Issues, &amp; Solutions</vt:lpstr>
      <vt:lpstr>            Limitations, Issues, &amp; Solutions</vt:lpstr>
      <vt:lpstr>            Limitations, Issues, &amp; Solutions</vt:lpstr>
      <vt:lpstr>            Limitations, Issues, &amp; Solutions</vt:lpstr>
      <vt:lpstr>            Limitations, Issues, &amp; Solutions</vt:lpstr>
      <vt:lpstr>            Limitations, Issues, &amp; Solutions</vt:lpstr>
      <vt:lpstr>            Limitations, Issues, &amp; Solutions</vt:lpstr>
      <vt:lpstr>            Limitations, Issues, &amp; Solutions</vt:lpstr>
      <vt:lpstr>            Limitations, Issues, &amp; Solutions</vt:lpstr>
      <vt:lpstr>            Limitations, Issues, &amp; Solutions</vt:lpstr>
      <vt:lpstr>            Limitations, Issues, &amp; Solutions</vt:lpstr>
      <vt:lpstr>            Limitations, Issues, &amp; Solutions</vt:lpstr>
      <vt:lpstr>        Strengths &amp; Innovations</vt:lpstr>
      <vt:lpstr>        Strengths &amp; Innovations</vt:lpstr>
      <vt:lpstr>        Strengths &amp; Innovations</vt:lpstr>
      <vt:lpstr>        Strengths &amp; Innovations</vt:lpstr>
      <vt:lpstr>        Strengths &amp; Innovations</vt:lpstr>
      <vt:lpstr>        Strengths &amp; Innovations</vt:lpstr>
      <vt:lpstr>        Strengths &amp; Innovations</vt:lpstr>
      <vt:lpstr>        Strengths &amp; Innovations</vt:lpstr>
      <vt:lpstr>        Future Directions</vt:lpstr>
      <vt:lpstr>        Future Directions</vt:lpstr>
      <vt:lpstr>        Future Directions</vt:lpstr>
      <vt:lpstr>That’s the presentation.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Billy Mitchell</dc:creator>
  <cp:lastModifiedBy>William Mitchell</cp:lastModifiedBy>
  <cp:revision>21</cp:revision>
  <dcterms:created xsi:type="dcterms:W3CDTF">2022-12-28T03:14:48Z</dcterms:created>
  <dcterms:modified xsi:type="dcterms:W3CDTF">2023-01-09T20:42:52Z</dcterms:modified>
</cp:coreProperties>
</file>